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84" r:id="rId2"/>
    <p:sldMasterId id="2147483708" r:id="rId3"/>
  </p:sldMasterIdLst>
  <p:notesMasterIdLst>
    <p:notesMasterId r:id="rId52"/>
  </p:notesMasterIdLst>
  <p:sldIdLst>
    <p:sldId id="257" r:id="rId4"/>
    <p:sldId id="293" r:id="rId5"/>
    <p:sldId id="339" r:id="rId6"/>
    <p:sldId id="340" r:id="rId7"/>
    <p:sldId id="341" r:id="rId8"/>
    <p:sldId id="297" r:id="rId9"/>
    <p:sldId id="342" r:id="rId10"/>
    <p:sldId id="300" r:id="rId11"/>
    <p:sldId id="301" r:id="rId12"/>
    <p:sldId id="349" r:id="rId13"/>
    <p:sldId id="304" r:id="rId14"/>
    <p:sldId id="345" r:id="rId15"/>
    <p:sldId id="307" r:id="rId16"/>
    <p:sldId id="338" r:id="rId17"/>
    <p:sldId id="309" r:id="rId18"/>
    <p:sldId id="343" r:id="rId19"/>
    <p:sldId id="344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50" r:id="rId29"/>
    <p:sldId id="351" r:id="rId30"/>
    <p:sldId id="357" r:id="rId31"/>
    <p:sldId id="356" r:id="rId32"/>
    <p:sldId id="355" r:id="rId33"/>
    <p:sldId id="352" r:id="rId34"/>
    <p:sldId id="324" r:id="rId35"/>
    <p:sldId id="320" r:id="rId36"/>
    <p:sldId id="358" r:id="rId37"/>
    <p:sldId id="325" r:id="rId38"/>
    <p:sldId id="327" r:id="rId39"/>
    <p:sldId id="328" r:id="rId40"/>
    <p:sldId id="329" r:id="rId41"/>
    <p:sldId id="330" r:id="rId42"/>
    <p:sldId id="332" r:id="rId43"/>
    <p:sldId id="331" r:id="rId44"/>
    <p:sldId id="333" r:id="rId45"/>
    <p:sldId id="334" r:id="rId46"/>
    <p:sldId id="335" r:id="rId47"/>
    <p:sldId id="337" r:id="rId48"/>
    <p:sldId id="346" r:id="rId49"/>
    <p:sldId id="347" r:id="rId50"/>
    <p:sldId id="348" r:id="rId51"/>
  </p:sldIdLst>
  <p:sldSz cx="9144000" cy="6858000" type="screen4x3"/>
  <p:notesSz cx="6858000" cy="9144000"/>
  <p:embeddedFontLst>
    <p:embeddedFont>
      <p:font typeface="Calibri" pitchFamily="34" charset="0"/>
      <p:regular r:id="rId53"/>
      <p:bold r:id="rId54"/>
      <p:italic r:id="rId55"/>
      <p:boldItalic r:id="rId56"/>
    </p:embeddedFont>
    <p:embeddedFont>
      <p:font typeface="Arial Narrow" pitchFamily="34" charset="0"/>
      <p:regular r:id="rId57"/>
      <p:bold r:id="rId58"/>
      <p:italic r:id="rId59"/>
      <p:boldItalic r:id="rId60"/>
    </p:embeddedFont>
    <p:embeddedFont>
      <p:font typeface="Consolas" pitchFamily="49" charset="0"/>
      <p:regular r:id="rId61"/>
      <p:bold r:id="rId62"/>
      <p:italic r:id="rId63"/>
      <p:boldItalic r:id="rId64"/>
    </p:embeddedFont>
    <p:embeddedFont>
      <p:font typeface="Corbel" pitchFamily="34" charset="0"/>
      <p:regular r:id="rId65"/>
      <p:bold r:id="rId66"/>
      <p:italic r:id="rId67"/>
      <p:boldItalic r:id="rId68"/>
    </p:embeddedFont>
    <p:embeddedFont>
      <p:font typeface="Wingdings 2" pitchFamily="18" charset="2"/>
      <p:regular r:id="rId69"/>
    </p:embeddedFont>
    <p:embeddedFont>
      <p:font typeface="Wingdings 3" pitchFamily="18" charset="2"/>
      <p:regular r:id="rId70"/>
    </p:embeddedFont>
    <p:embeddedFont>
      <p:font typeface="Segoe Print" pitchFamily="2" charset="0"/>
      <p:regular r:id="rId71"/>
      <p:bold r:id="rId72"/>
    </p:embeddedFont>
    <p:embeddedFont>
      <p:font typeface="Verdana" pitchFamily="34" charset="0"/>
      <p:regular r:id="rId73"/>
      <p:bold r:id="rId74"/>
      <p:italic r:id="rId75"/>
      <p:boldItalic r:id="rId76"/>
    </p:embeddedFont>
    <p:embeddedFont>
      <p:font typeface="Trebuchet MS" pitchFamily="34" charset="0"/>
      <p:regular r:id="rId77"/>
      <p:bold r:id="rId78"/>
      <p:italic r:id="rId79"/>
      <p:boldItalic r:id="rId80"/>
    </p:embeddedFont>
  </p:embeddedFont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76" Type="http://schemas.openxmlformats.org/officeDocument/2006/relationships/font" Target="fonts/font24.fntdata"/><Relationship Id="rId84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font" Target="fonts/font22.fntdata"/><Relationship Id="rId79" Type="http://schemas.openxmlformats.org/officeDocument/2006/relationships/font" Target="fonts/font27.fntdata"/><Relationship Id="rId5" Type="http://schemas.openxmlformats.org/officeDocument/2006/relationships/slide" Target="slides/slide2.xml"/><Relationship Id="rId61" Type="http://schemas.openxmlformats.org/officeDocument/2006/relationships/font" Target="fonts/font9.fntdata"/><Relationship Id="rId82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6.fntdata"/><Relationship Id="rId8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font" Target="fonts/font25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20.fntdata"/><Relationship Id="rId80" Type="http://schemas.openxmlformats.org/officeDocument/2006/relationships/font" Target="fonts/font2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5.fntdata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4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4F9FB-6693-47D8-881A-687B70755D49}" type="doc">
      <dgm:prSet loTypeId="urn:microsoft.com/office/officeart/2005/8/layout/hProcess7#1" loCatId="process" qsTypeId="urn:microsoft.com/office/officeart/2005/8/quickstyle/3d2" qsCatId="3D" csTypeId="urn:microsoft.com/office/officeart/2005/8/colors/accent1_2#1" csCatId="accent1" phldr="1"/>
      <dgm:spPr/>
      <dgm:t>
        <a:bodyPr/>
        <a:lstStyle/>
        <a:p>
          <a:endParaRPr lang="fr-FR"/>
        </a:p>
      </dgm:t>
    </dgm:pt>
    <dgm:pt modelId="{61C252DD-4869-4168-B913-DF1B898C6E53}">
      <dgm:prSet phldrT="[Texte]"/>
      <dgm:spPr/>
      <dgm:t>
        <a:bodyPr/>
        <a:lstStyle/>
        <a:p>
          <a:pPr algn="ctr"/>
          <a:r>
            <a:rPr lang="fr-FR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Program Files (x86) et Programmes</a:t>
          </a:r>
          <a:endParaRPr lang="fr-FR" b="1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78395641-0AE4-4F83-A65D-2EF5F73C9055}" type="parTrans" cxnId="{9037905A-56B6-47CD-95FF-7E9A0561B9CA}">
      <dgm:prSet/>
      <dgm:spPr/>
      <dgm:t>
        <a:bodyPr/>
        <a:lstStyle/>
        <a:p>
          <a:endParaRPr lang="fr-FR"/>
        </a:p>
      </dgm:t>
    </dgm:pt>
    <dgm:pt modelId="{3BA494F0-94E4-4CE3-A8FE-7ACA3624769B}" type="sibTrans" cxnId="{9037905A-56B6-47CD-95FF-7E9A0561B9CA}">
      <dgm:prSet/>
      <dgm:spPr/>
      <dgm:t>
        <a:bodyPr/>
        <a:lstStyle/>
        <a:p>
          <a:endParaRPr lang="fr-FR"/>
        </a:p>
      </dgm:t>
    </dgm:pt>
    <dgm:pt modelId="{5BAE4298-F075-4641-873D-50D2EE07BB55}">
      <dgm:prSet phldrT="[Texte]" custT="1"/>
      <dgm:spPr/>
      <dgm:t>
        <a:bodyPr/>
        <a:lstStyle/>
        <a:p>
          <a:r>
            <a:rPr lang="fr-FR" sz="2500" dirty="0" smtClean="0"/>
            <a:t>Ensemble des logiciels installés dans Program Files (x86) pour les appli 32 bits et Programmes pour les appli en 64 bits </a:t>
          </a:r>
          <a:endParaRPr lang="fr-FR" sz="2500" dirty="0"/>
        </a:p>
      </dgm:t>
    </dgm:pt>
    <dgm:pt modelId="{B45C879B-6BEC-493A-8038-71ADC7525A46}" type="parTrans" cxnId="{0F193D0F-DD9F-4141-829F-46FBDBAB3453}">
      <dgm:prSet/>
      <dgm:spPr/>
      <dgm:t>
        <a:bodyPr/>
        <a:lstStyle/>
        <a:p>
          <a:endParaRPr lang="fr-FR"/>
        </a:p>
      </dgm:t>
    </dgm:pt>
    <dgm:pt modelId="{3946304B-1BD4-4ECC-9B31-4546CE70278E}" type="sibTrans" cxnId="{0F193D0F-DD9F-4141-829F-46FBDBAB3453}">
      <dgm:prSet/>
      <dgm:spPr/>
      <dgm:t>
        <a:bodyPr/>
        <a:lstStyle/>
        <a:p>
          <a:endParaRPr lang="fr-FR"/>
        </a:p>
      </dgm:t>
    </dgm:pt>
    <dgm:pt modelId="{8926098C-E335-4F98-BB79-CC01B329DBDA}">
      <dgm:prSet phldrT="[Texte]" custT="1"/>
      <dgm:sp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</dgm:spPr>
      <dgm:t>
        <a:bodyPr/>
        <a:lstStyle/>
        <a:p>
          <a:pPr algn="l"/>
          <a:r>
            <a:rPr lang="fr-FR" sz="2100" b="1" dirty="0" smtClean="0">
              <a:solidFill>
                <a:srgbClr val="FFFF00"/>
              </a:solidFill>
            </a:rPr>
            <a:t>         Utilisateurs  </a:t>
          </a:r>
        </a:p>
        <a:p>
          <a:pPr algn="l"/>
          <a:endParaRPr lang="fr-FR" sz="2100" b="1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63E992C1-D473-492B-A823-41A6944804CD}" type="parTrans" cxnId="{0CE6DC80-7E63-4B17-BFE1-7C9D4AD6657A}">
      <dgm:prSet/>
      <dgm:spPr/>
      <dgm:t>
        <a:bodyPr/>
        <a:lstStyle/>
        <a:p>
          <a:endParaRPr lang="fr-FR"/>
        </a:p>
      </dgm:t>
    </dgm:pt>
    <dgm:pt modelId="{DB19E07D-E9B0-4D25-A4A8-8B654F406147}" type="sibTrans" cxnId="{0CE6DC80-7E63-4B17-BFE1-7C9D4AD6657A}">
      <dgm:prSet/>
      <dgm:spPr/>
      <dgm:t>
        <a:bodyPr/>
        <a:lstStyle/>
        <a:p>
          <a:endParaRPr lang="fr-FR"/>
        </a:p>
      </dgm:t>
    </dgm:pt>
    <dgm:pt modelId="{C00ACD0F-464B-40AB-B5E6-3437ECB9FFFA}">
      <dgm:prSet phldrT="[Texte]" custT="1"/>
      <dgm:spPr/>
      <dgm:t>
        <a:bodyPr/>
        <a:lstStyle/>
        <a:p>
          <a:r>
            <a:rPr lang="fr-FR" sz="2000" dirty="0" smtClean="0"/>
            <a:t>Contient</a:t>
          </a:r>
        </a:p>
        <a:p>
          <a:r>
            <a:rPr lang="fr-FR" sz="2000" dirty="0" smtClean="0"/>
            <a:t>3 dossiers</a:t>
          </a:r>
        </a:p>
        <a:p>
          <a:endParaRPr lang="fr-FR" sz="2000" dirty="0" smtClean="0"/>
        </a:p>
        <a:p>
          <a:r>
            <a:rPr lang="fr-FR" sz="2000" dirty="0" smtClean="0"/>
            <a:t>- dossier du compte créé</a:t>
          </a:r>
          <a:endParaRPr lang="fr-FR" sz="2000" b="0" i="0" dirty="0" smtClean="0">
            <a:solidFill>
              <a:srgbClr val="FFFF00"/>
            </a:solidFill>
          </a:endParaRPr>
        </a:p>
        <a:p>
          <a:r>
            <a:rPr lang="fr-FR" sz="2000" dirty="0" smtClean="0"/>
            <a:t>- </a:t>
          </a:r>
          <a:r>
            <a:rPr lang="fr-FR" sz="2000" dirty="0" smtClean="0">
              <a:solidFill>
                <a:srgbClr val="FFFF00"/>
              </a:solidFill>
            </a:rPr>
            <a:t>Administrateur </a:t>
          </a:r>
          <a:br>
            <a:rPr lang="fr-FR" sz="2000" dirty="0" smtClean="0">
              <a:solidFill>
                <a:srgbClr val="FFFF00"/>
              </a:solidFill>
            </a:rPr>
          </a:br>
          <a:r>
            <a:rPr lang="fr-FR" sz="2000" dirty="0" smtClean="0">
              <a:solidFill>
                <a:srgbClr val="FFFF00"/>
              </a:solidFill>
            </a:rPr>
            <a:t>(si activé)</a:t>
          </a:r>
        </a:p>
        <a:p>
          <a:r>
            <a:rPr lang="fr-FR" sz="2000" dirty="0" smtClean="0"/>
            <a:t>- Public</a:t>
          </a:r>
        </a:p>
        <a:p>
          <a:r>
            <a:rPr lang="fr-FR" sz="2000" dirty="0" smtClean="0">
              <a:solidFill>
                <a:srgbClr val="FFFF00"/>
              </a:solidFill>
            </a:rPr>
            <a:t>- Default</a:t>
          </a:r>
          <a:endParaRPr lang="fr-FR" sz="2000" dirty="0" smtClean="0"/>
        </a:p>
      </dgm:t>
    </dgm:pt>
    <dgm:pt modelId="{28506FC1-86CE-49FB-9A83-1DFA8CFCF911}" type="parTrans" cxnId="{672A5DBB-9175-4067-8079-8329046AF3E6}">
      <dgm:prSet/>
      <dgm:spPr/>
      <dgm:t>
        <a:bodyPr/>
        <a:lstStyle/>
        <a:p>
          <a:endParaRPr lang="fr-FR"/>
        </a:p>
      </dgm:t>
    </dgm:pt>
    <dgm:pt modelId="{9DEFAA63-C8E8-4E72-BD4B-60E2CD9B40BA}" type="sibTrans" cxnId="{672A5DBB-9175-4067-8079-8329046AF3E6}">
      <dgm:prSet/>
      <dgm:spPr/>
      <dgm:t>
        <a:bodyPr/>
        <a:lstStyle/>
        <a:p>
          <a:endParaRPr lang="fr-FR"/>
        </a:p>
      </dgm:t>
    </dgm:pt>
    <dgm:pt modelId="{D342C5D2-0B39-4EB1-8FEB-F18A375BE085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Windows</a:t>
          </a:r>
          <a:endParaRPr lang="fr-FR" sz="2400" b="1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A2903F25-F6D1-47D5-9FB3-6EA07B7ACD90}" type="sibTrans" cxnId="{E10C0748-0CDF-476E-A22F-E53D0B96257C}">
      <dgm:prSet/>
      <dgm:spPr/>
      <dgm:t>
        <a:bodyPr/>
        <a:lstStyle/>
        <a:p>
          <a:endParaRPr lang="fr-FR"/>
        </a:p>
      </dgm:t>
    </dgm:pt>
    <dgm:pt modelId="{49B2E4A3-60D9-4E5C-BAD3-A97AA88292BC}" type="parTrans" cxnId="{E10C0748-0CDF-476E-A22F-E53D0B96257C}">
      <dgm:prSet/>
      <dgm:spPr/>
      <dgm:t>
        <a:bodyPr/>
        <a:lstStyle/>
        <a:p>
          <a:endParaRPr lang="fr-FR"/>
        </a:p>
      </dgm:t>
    </dgm:pt>
    <dgm:pt modelId="{870B1BE2-8C33-4AD3-84C5-A9648E72DF20}">
      <dgm:prSet phldrT="[Texte]"/>
      <dgm:spPr/>
      <dgm:t>
        <a:bodyPr/>
        <a:lstStyle/>
        <a:p>
          <a:r>
            <a:rPr lang="fr-FR" dirty="0" smtClean="0"/>
            <a:t>Dossiers </a:t>
          </a:r>
        </a:p>
        <a:p>
          <a:r>
            <a:rPr lang="fr-FR" dirty="0" smtClean="0"/>
            <a:t>système</a:t>
          </a:r>
          <a:endParaRPr lang="fr-FR" dirty="0"/>
        </a:p>
      </dgm:t>
    </dgm:pt>
    <dgm:pt modelId="{286411F8-709D-48EB-87FD-538C52CC9538}" type="sibTrans" cxnId="{A54B14B7-B4D6-4FEF-9311-A1E547CD019C}">
      <dgm:prSet/>
      <dgm:spPr/>
      <dgm:t>
        <a:bodyPr/>
        <a:lstStyle/>
        <a:p>
          <a:endParaRPr lang="fr-FR"/>
        </a:p>
      </dgm:t>
    </dgm:pt>
    <dgm:pt modelId="{DD72A2F6-5462-4DE3-80F9-F41469B65FAB}" type="parTrans" cxnId="{A54B14B7-B4D6-4FEF-9311-A1E547CD019C}">
      <dgm:prSet/>
      <dgm:spPr/>
      <dgm:t>
        <a:bodyPr/>
        <a:lstStyle/>
        <a:p>
          <a:endParaRPr lang="fr-FR"/>
        </a:p>
      </dgm:t>
    </dgm:pt>
    <dgm:pt modelId="{3B087AD5-2E1B-4E01-8927-2ED5D2EBB973}" type="pres">
      <dgm:prSet presAssocID="{65A4F9FB-6693-47D8-881A-687B70755D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EA09BCA-DE58-4330-B7C8-AE789505B7C3}" type="pres">
      <dgm:prSet presAssocID="{61C252DD-4869-4168-B913-DF1B898C6E53}" presName="compositeNode" presStyleCnt="0">
        <dgm:presLayoutVars>
          <dgm:bulletEnabled val="1"/>
        </dgm:presLayoutVars>
      </dgm:prSet>
      <dgm:spPr/>
    </dgm:pt>
    <dgm:pt modelId="{4A8B1BFF-8399-4539-BA0F-E223849BFC63}" type="pres">
      <dgm:prSet presAssocID="{61C252DD-4869-4168-B913-DF1B898C6E53}" presName="bgRect" presStyleLbl="node1" presStyleIdx="0" presStyleCnt="3"/>
      <dgm:spPr/>
      <dgm:t>
        <a:bodyPr/>
        <a:lstStyle/>
        <a:p>
          <a:endParaRPr lang="fr-FR"/>
        </a:p>
      </dgm:t>
    </dgm:pt>
    <dgm:pt modelId="{D22087F5-1FC9-44FE-8BB5-45440C83EEB0}" type="pres">
      <dgm:prSet presAssocID="{61C252DD-4869-4168-B913-DF1B898C6E53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6809F7-1F53-45CC-8F7F-719338C08C9E}" type="pres">
      <dgm:prSet presAssocID="{61C252DD-4869-4168-B913-DF1B898C6E5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107D99-7AFB-4875-A686-B92E1600938D}" type="pres">
      <dgm:prSet presAssocID="{3BA494F0-94E4-4CE3-A8FE-7ACA3624769B}" presName="hSp" presStyleCnt="0"/>
      <dgm:spPr/>
    </dgm:pt>
    <dgm:pt modelId="{EA64CDF9-0BC6-4D8F-B5A6-E97109377B84}" type="pres">
      <dgm:prSet presAssocID="{3BA494F0-94E4-4CE3-A8FE-7ACA3624769B}" presName="vProcSp" presStyleCnt="0"/>
      <dgm:spPr/>
    </dgm:pt>
    <dgm:pt modelId="{DAFAE300-4B77-4D60-B581-C431170BB179}" type="pres">
      <dgm:prSet presAssocID="{3BA494F0-94E4-4CE3-A8FE-7ACA3624769B}" presName="vSp1" presStyleCnt="0"/>
      <dgm:spPr/>
    </dgm:pt>
    <dgm:pt modelId="{86CA76C5-2979-4330-B8FD-E33E768EB748}" type="pres">
      <dgm:prSet presAssocID="{3BA494F0-94E4-4CE3-A8FE-7ACA3624769B}" presName="simulatedConn" presStyleLbl="solidFgAcc1" presStyleIdx="0" presStyleCnt="2"/>
      <dgm:spPr/>
    </dgm:pt>
    <dgm:pt modelId="{98BCF851-3362-4852-B4D3-13171ADD3D3C}" type="pres">
      <dgm:prSet presAssocID="{3BA494F0-94E4-4CE3-A8FE-7ACA3624769B}" presName="vSp2" presStyleCnt="0"/>
      <dgm:spPr/>
    </dgm:pt>
    <dgm:pt modelId="{12899C05-0890-4552-B405-817B44DF7355}" type="pres">
      <dgm:prSet presAssocID="{3BA494F0-94E4-4CE3-A8FE-7ACA3624769B}" presName="sibTrans" presStyleCnt="0"/>
      <dgm:spPr/>
    </dgm:pt>
    <dgm:pt modelId="{F8EB513C-373E-43B0-AE4E-8ADC4DAA08A2}" type="pres">
      <dgm:prSet presAssocID="{D342C5D2-0B39-4EB1-8FEB-F18A375BE085}" presName="compositeNode" presStyleCnt="0">
        <dgm:presLayoutVars>
          <dgm:bulletEnabled val="1"/>
        </dgm:presLayoutVars>
      </dgm:prSet>
      <dgm:spPr/>
    </dgm:pt>
    <dgm:pt modelId="{13A5A6C2-18A5-4392-ACD8-68DB2EA6E974}" type="pres">
      <dgm:prSet presAssocID="{D342C5D2-0B39-4EB1-8FEB-F18A375BE085}" presName="bgRect" presStyleLbl="node1" presStyleIdx="1" presStyleCnt="3"/>
      <dgm:spPr/>
      <dgm:t>
        <a:bodyPr/>
        <a:lstStyle/>
        <a:p>
          <a:endParaRPr lang="fr-FR"/>
        </a:p>
      </dgm:t>
    </dgm:pt>
    <dgm:pt modelId="{C461EAAC-6F81-4A9E-9C2C-9867790FB162}" type="pres">
      <dgm:prSet presAssocID="{D342C5D2-0B39-4EB1-8FEB-F18A375BE085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47BA40-8C76-4A39-8407-749DCF53E8AA}" type="pres">
      <dgm:prSet presAssocID="{D342C5D2-0B39-4EB1-8FEB-F18A375BE085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FF24BB-7EFD-4158-8393-B334B652F118}" type="pres">
      <dgm:prSet presAssocID="{A2903F25-F6D1-47D5-9FB3-6EA07B7ACD90}" presName="hSp" presStyleCnt="0"/>
      <dgm:spPr/>
    </dgm:pt>
    <dgm:pt modelId="{B4AB8045-7760-400E-B5FE-38CFC210B19D}" type="pres">
      <dgm:prSet presAssocID="{A2903F25-F6D1-47D5-9FB3-6EA07B7ACD90}" presName="vProcSp" presStyleCnt="0"/>
      <dgm:spPr/>
    </dgm:pt>
    <dgm:pt modelId="{40A15FA2-35F2-4A91-A9C1-D7CCE7A849B1}" type="pres">
      <dgm:prSet presAssocID="{A2903F25-F6D1-47D5-9FB3-6EA07B7ACD90}" presName="vSp1" presStyleCnt="0"/>
      <dgm:spPr/>
    </dgm:pt>
    <dgm:pt modelId="{290857E6-EBCD-4447-BD3B-CBCC34F8B4A7}" type="pres">
      <dgm:prSet presAssocID="{A2903F25-F6D1-47D5-9FB3-6EA07B7ACD90}" presName="simulatedConn" presStyleLbl="solidFgAcc1" presStyleIdx="1" presStyleCnt="2"/>
      <dgm:spPr/>
    </dgm:pt>
    <dgm:pt modelId="{E812B39D-3081-468D-B619-885E86FF5E61}" type="pres">
      <dgm:prSet presAssocID="{A2903F25-F6D1-47D5-9FB3-6EA07B7ACD90}" presName="vSp2" presStyleCnt="0"/>
      <dgm:spPr/>
    </dgm:pt>
    <dgm:pt modelId="{87BD6B78-FA01-438C-9B7F-FF9F8A799AA8}" type="pres">
      <dgm:prSet presAssocID="{A2903F25-F6D1-47D5-9FB3-6EA07B7ACD90}" presName="sibTrans" presStyleCnt="0"/>
      <dgm:spPr/>
    </dgm:pt>
    <dgm:pt modelId="{94087BFC-D76F-4600-8EFC-7A9E68B382FC}" type="pres">
      <dgm:prSet presAssocID="{8926098C-E335-4F98-BB79-CC01B329DBDA}" presName="compositeNode" presStyleCnt="0">
        <dgm:presLayoutVars>
          <dgm:bulletEnabled val="1"/>
        </dgm:presLayoutVars>
      </dgm:prSet>
      <dgm:spPr/>
    </dgm:pt>
    <dgm:pt modelId="{7AF27D56-67B9-4378-943A-DB6C30C94198}" type="pres">
      <dgm:prSet presAssocID="{8926098C-E335-4F98-BB79-CC01B329DBDA}" presName="bgRect" presStyleLbl="node1" presStyleIdx="2" presStyleCnt="3" custLinFactNeighborX="1371" custLinFactNeighborY="-344"/>
      <dgm:spPr/>
      <dgm:t>
        <a:bodyPr/>
        <a:lstStyle/>
        <a:p>
          <a:endParaRPr lang="fr-FR"/>
        </a:p>
      </dgm:t>
    </dgm:pt>
    <dgm:pt modelId="{A424CD18-95DB-41ED-A0E7-AFE23EE81BF3}" type="pres">
      <dgm:prSet presAssocID="{8926098C-E335-4F98-BB79-CC01B329DBDA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795EA5-0B25-4A78-82A7-6EF158CCF634}" type="pres">
      <dgm:prSet presAssocID="{8926098C-E335-4F98-BB79-CC01B329DBDA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A6B7230-1CA4-43D3-AAA6-B68AD361C630}" type="presOf" srcId="{61C252DD-4869-4168-B913-DF1B898C6E53}" destId="{D22087F5-1FC9-44FE-8BB5-45440C83EEB0}" srcOrd="1" destOrd="0" presId="urn:microsoft.com/office/officeart/2005/8/layout/hProcess7#1"/>
    <dgm:cxn modelId="{82A5DC09-0B05-4F83-AA68-83F007B53989}" type="presOf" srcId="{65A4F9FB-6693-47D8-881A-687B70755D49}" destId="{3B087AD5-2E1B-4E01-8927-2ED5D2EBB973}" srcOrd="0" destOrd="0" presId="urn:microsoft.com/office/officeart/2005/8/layout/hProcess7#1"/>
    <dgm:cxn modelId="{0F193D0F-DD9F-4141-829F-46FBDBAB3453}" srcId="{61C252DD-4869-4168-B913-DF1B898C6E53}" destId="{5BAE4298-F075-4641-873D-50D2EE07BB55}" srcOrd="0" destOrd="0" parTransId="{B45C879B-6BEC-493A-8038-71ADC7525A46}" sibTransId="{3946304B-1BD4-4ECC-9B31-4546CE70278E}"/>
    <dgm:cxn modelId="{94B858D7-B55B-4ADD-A69F-178FFAF31C8D}" type="presOf" srcId="{D342C5D2-0B39-4EB1-8FEB-F18A375BE085}" destId="{13A5A6C2-18A5-4392-ACD8-68DB2EA6E974}" srcOrd="0" destOrd="0" presId="urn:microsoft.com/office/officeart/2005/8/layout/hProcess7#1"/>
    <dgm:cxn modelId="{5E362B14-40CD-4D23-826E-61DAB39DABC6}" type="presOf" srcId="{61C252DD-4869-4168-B913-DF1B898C6E53}" destId="{4A8B1BFF-8399-4539-BA0F-E223849BFC63}" srcOrd="0" destOrd="0" presId="urn:microsoft.com/office/officeart/2005/8/layout/hProcess7#1"/>
    <dgm:cxn modelId="{4597DCE3-DE24-4F89-8136-37CC95DF0D45}" type="presOf" srcId="{5BAE4298-F075-4641-873D-50D2EE07BB55}" destId="{766809F7-1F53-45CC-8F7F-719338C08C9E}" srcOrd="0" destOrd="0" presId="urn:microsoft.com/office/officeart/2005/8/layout/hProcess7#1"/>
    <dgm:cxn modelId="{55171AC5-688F-4B92-AD00-FABFA2862530}" type="presOf" srcId="{8926098C-E335-4F98-BB79-CC01B329DBDA}" destId="{7AF27D56-67B9-4378-943A-DB6C30C94198}" srcOrd="0" destOrd="0" presId="urn:microsoft.com/office/officeart/2005/8/layout/hProcess7#1"/>
    <dgm:cxn modelId="{0CE6DC80-7E63-4B17-BFE1-7C9D4AD6657A}" srcId="{65A4F9FB-6693-47D8-881A-687B70755D49}" destId="{8926098C-E335-4F98-BB79-CC01B329DBDA}" srcOrd="2" destOrd="0" parTransId="{63E992C1-D473-492B-A823-41A6944804CD}" sibTransId="{DB19E07D-E9B0-4D25-A4A8-8B654F406147}"/>
    <dgm:cxn modelId="{185B3414-9918-4205-A561-9C36E2CDD499}" type="presOf" srcId="{C00ACD0F-464B-40AB-B5E6-3437ECB9FFFA}" destId="{BC795EA5-0B25-4A78-82A7-6EF158CCF634}" srcOrd="0" destOrd="0" presId="urn:microsoft.com/office/officeart/2005/8/layout/hProcess7#1"/>
    <dgm:cxn modelId="{7EF776D3-56FF-43F4-B6B9-5ABB85F35703}" type="presOf" srcId="{D342C5D2-0B39-4EB1-8FEB-F18A375BE085}" destId="{C461EAAC-6F81-4A9E-9C2C-9867790FB162}" srcOrd="1" destOrd="0" presId="urn:microsoft.com/office/officeart/2005/8/layout/hProcess7#1"/>
    <dgm:cxn modelId="{E10C0748-0CDF-476E-A22F-E53D0B96257C}" srcId="{65A4F9FB-6693-47D8-881A-687B70755D49}" destId="{D342C5D2-0B39-4EB1-8FEB-F18A375BE085}" srcOrd="1" destOrd="0" parTransId="{49B2E4A3-60D9-4E5C-BAD3-A97AA88292BC}" sibTransId="{A2903F25-F6D1-47D5-9FB3-6EA07B7ACD90}"/>
    <dgm:cxn modelId="{9037905A-56B6-47CD-95FF-7E9A0561B9CA}" srcId="{65A4F9FB-6693-47D8-881A-687B70755D49}" destId="{61C252DD-4869-4168-B913-DF1B898C6E53}" srcOrd="0" destOrd="0" parTransId="{78395641-0AE4-4F83-A65D-2EF5F73C9055}" sibTransId="{3BA494F0-94E4-4CE3-A8FE-7ACA3624769B}"/>
    <dgm:cxn modelId="{A54B14B7-B4D6-4FEF-9311-A1E547CD019C}" srcId="{D342C5D2-0B39-4EB1-8FEB-F18A375BE085}" destId="{870B1BE2-8C33-4AD3-84C5-A9648E72DF20}" srcOrd="0" destOrd="0" parTransId="{DD72A2F6-5462-4DE3-80F9-F41469B65FAB}" sibTransId="{286411F8-709D-48EB-87FD-538C52CC9538}"/>
    <dgm:cxn modelId="{6B3E4E98-2304-42E6-B8C0-86B98C88A971}" type="presOf" srcId="{8926098C-E335-4F98-BB79-CC01B329DBDA}" destId="{A424CD18-95DB-41ED-A0E7-AFE23EE81BF3}" srcOrd="1" destOrd="0" presId="urn:microsoft.com/office/officeart/2005/8/layout/hProcess7#1"/>
    <dgm:cxn modelId="{581E08DC-01EF-4F71-B4A4-A49FEE41B4DB}" type="presOf" srcId="{870B1BE2-8C33-4AD3-84C5-A9648E72DF20}" destId="{5A47BA40-8C76-4A39-8407-749DCF53E8AA}" srcOrd="0" destOrd="0" presId="urn:microsoft.com/office/officeart/2005/8/layout/hProcess7#1"/>
    <dgm:cxn modelId="{672A5DBB-9175-4067-8079-8329046AF3E6}" srcId="{8926098C-E335-4F98-BB79-CC01B329DBDA}" destId="{C00ACD0F-464B-40AB-B5E6-3437ECB9FFFA}" srcOrd="0" destOrd="0" parTransId="{28506FC1-86CE-49FB-9A83-1DFA8CFCF911}" sibTransId="{9DEFAA63-C8E8-4E72-BD4B-60E2CD9B40BA}"/>
    <dgm:cxn modelId="{8FCC752F-2D01-4A2D-8DBC-882B34738E75}" type="presParOf" srcId="{3B087AD5-2E1B-4E01-8927-2ED5D2EBB973}" destId="{9EA09BCA-DE58-4330-B7C8-AE789505B7C3}" srcOrd="0" destOrd="0" presId="urn:microsoft.com/office/officeart/2005/8/layout/hProcess7#1"/>
    <dgm:cxn modelId="{BAF46650-B84B-4D98-9F2B-46A28C3091E3}" type="presParOf" srcId="{9EA09BCA-DE58-4330-B7C8-AE789505B7C3}" destId="{4A8B1BFF-8399-4539-BA0F-E223849BFC63}" srcOrd="0" destOrd="0" presId="urn:microsoft.com/office/officeart/2005/8/layout/hProcess7#1"/>
    <dgm:cxn modelId="{4F2D8D60-FFBD-4548-BFC7-92257BD4CA45}" type="presParOf" srcId="{9EA09BCA-DE58-4330-B7C8-AE789505B7C3}" destId="{D22087F5-1FC9-44FE-8BB5-45440C83EEB0}" srcOrd="1" destOrd="0" presId="urn:microsoft.com/office/officeart/2005/8/layout/hProcess7#1"/>
    <dgm:cxn modelId="{99A056AC-EBBF-48A3-B81B-59B0993D1725}" type="presParOf" srcId="{9EA09BCA-DE58-4330-B7C8-AE789505B7C3}" destId="{766809F7-1F53-45CC-8F7F-719338C08C9E}" srcOrd="2" destOrd="0" presId="urn:microsoft.com/office/officeart/2005/8/layout/hProcess7#1"/>
    <dgm:cxn modelId="{97B0127E-59E8-473D-A2B4-E917F0774AA0}" type="presParOf" srcId="{3B087AD5-2E1B-4E01-8927-2ED5D2EBB973}" destId="{6C107D99-7AFB-4875-A686-B92E1600938D}" srcOrd="1" destOrd="0" presId="urn:microsoft.com/office/officeart/2005/8/layout/hProcess7#1"/>
    <dgm:cxn modelId="{34A1C057-DA65-4378-979A-61D4D5FDEB2F}" type="presParOf" srcId="{3B087AD5-2E1B-4E01-8927-2ED5D2EBB973}" destId="{EA64CDF9-0BC6-4D8F-B5A6-E97109377B84}" srcOrd="2" destOrd="0" presId="urn:microsoft.com/office/officeart/2005/8/layout/hProcess7#1"/>
    <dgm:cxn modelId="{CCA43302-5F6A-4105-BC95-2E86330ED253}" type="presParOf" srcId="{EA64CDF9-0BC6-4D8F-B5A6-E97109377B84}" destId="{DAFAE300-4B77-4D60-B581-C431170BB179}" srcOrd="0" destOrd="0" presId="urn:microsoft.com/office/officeart/2005/8/layout/hProcess7#1"/>
    <dgm:cxn modelId="{F3C0FC06-6CB3-4EF6-9A6A-A5F4F322C82B}" type="presParOf" srcId="{EA64CDF9-0BC6-4D8F-B5A6-E97109377B84}" destId="{86CA76C5-2979-4330-B8FD-E33E768EB748}" srcOrd="1" destOrd="0" presId="urn:microsoft.com/office/officeart/2005/8/layout/hProcess7#1"/>
    <dgm:cxn modelId="{1BAAA254-BB15-43C1-AB60-255E3B71A738}" type="presParOf" srcId="{EA64CDF9-0BC6-4D8F-B5A6-E97109377B84}" destId="{98BCF851-3362-4852-B4D3-13171ADD3D3C}" srcOrd="2" destOrd="0" presId="urn:microsoft.com/office/officeart/2005/8/layout/hProcess7#1"/>
    <dgm:cxn modelId="{178D4123-ED66-4DAA-8527-0C3286F54306}" type="presParOf" srcId="{3B087AD5-2E1B-4E01-8927-2ED5D2EBB973}" destId="{12899C05-0890-4552-B405-817B44DF7355}" srcOrd="3" destOrd="0" presId="urn:microsoft.com/office/officeart/2005/8/layout/hProcess7#1"/>
    <dgm:cxn modelId="{E9B5386F-D081-431B-8EFB-9A8D7D84B93D}" type="presParOf" srcId="{3B087AD5-2E1B-4E01-8927-2ED5D2EBB973}" destId="{F8EB513C-373E-43B0-AE4E-8ADC4DAA08A2}" srcOrd="4" destOrd="0" presId="urn:microsoft.com/office/officeart/2005/8/layout/hProcess7#1"/>
    <dgm:cxn modelId="{3A4D4C28-7372-40B7-BD6F-7E6EDA418682}" type="presParOf" srcId="{F8EB513C-373E-43B0-AE4E-8ADC4DAA08A2}" destId="{13A5A6C2-18A5-4392-ACD8-68DB2EA6E974}" srcOrd="0" destOrd="0" presId="urn:microsoft.com/office/officeart/2005/8/layout/hProcess7#1"/>
    <dgm:cxn modelId="{1449F47E-28AE-430D-9058-A7296079979F}" type="presParOf" srcId="{F8EB513C-373E-43B0-AE4E-8ADC4DAA08A2}" destId="{C461EAAC-6F81-4A9E-9C2C-9867790FB162}" srcOrd="1" destOrd="0" presId="urn:microsoft.com/office/officeart/2005/8/layout/hProcess7#1"/>
    <dgm:cxn modelId="{ED525B91-3577-40B6-9147-74159C3EC436}" type="presParOf" srcId="{F8EB513C-373E-43B0-AE4E-8ADC4DAA08A2}" destId="{5A47BA40-8C76-4A39-8407-749DCF53E8AA}" srcOrd="2" destOrd="0" presId="urn:microsoft.com/office/officeart/2005/8/layout/hProcess7#1"/>
    <dgm:cxn modelId="{5114B837-8430-4BCE-80AA-F83192CF2777}" type="presParOf" srcId="{3B087AD5-2E1B-4E01-8927-2ED5D2EBB973}" destId="{0FFF24BB-7EFD-4158-8393-B334B652F118}" srcOrd="5" destOrd="0" presId="urn:microsoft.com/office/officeart/2005/8/layout/hProcess7#1"/>
    <dgm:cxn modelId="{AC1059C6-2E86-44FC-90EA-2D335B9D3954}" type="presParOf" srcId="{3B087AD5-2E1B-4E01-8927-2ED5D2EBB973}" destId="{B4AB8045-7760-400E-B5FE-38CFC210B19D}" srcOrd="6" destOrd="0" presId="urn:microsoft.com/office/officeart/2005/8/layout/hProcess7#1"/>
    <dgm:cxn modelId="{FC81A45B-A34F-4EA6-AF69-840CED4EFF13}" type="presParOf" srcId="{B4AB8045-7760-400E-B5FE-38CFC210B19D}" destId="{40A15FA2-35F2-4A91-A9C1-D7CCE7A849B1}" srcOrd="0" destOrd="0" presId="urn:microsoft.com/office/officeart/2005/8/layout/hProcess7#1"/>
    <dgm:cxn modelId="{0402729C-5F69-4668-8E01-A1E665245930}" type="presParOf" srcId="{B4AB8045-7760-400E-B5FE-38CFC210B19D}" destId="{290857E6-EBCD-4447-BD3B-CBCC34F8B4A7}" srcOrd="1" destOrd="0" presId="urn:microsoft.com/office/officeart/2005/8/layout/hProcess7#1"/>
    <dgm:cxn modelId="{DC82330E-0508-4775-9DC9-B4FC7B3E5BE7}" type="presParOf" srcId="{B4AB8045-7760-400E-B5FE-38CFC210B19D}" destId="{E812B39D-3081-468D-B619-885E86FF5E61}" srcOrd="2" destOrd="0" presId="urn:microsoft.com/office/officeart/2005/8/layout/hProcess7#1"/>
    <dgm:cxn modelId="{C2983FC4-5E11-41AA-B141-3CA9E44683DA}" type="presParOf" srcId="{3B087AD5-2E1B-4E01-8927-2ED5D2EBB973}" destId="{87BD6B78-FA01-438C-9B7F-FF9F8A799AA8}" srcOrd="7" destOrd="0" presId="urn:microsoft.com/office/officeart/2005/8/layout/hProcess7#1"/>
    <dgm:cxn modelId="{B018359A-E11E-4756-AE89-4EFCD919DB0D}" type="presParOf" srcId="{3B087AD5-2E1B-4E01-8927-2ED5D2EBB973}" destId="{94087BFC-D76F-4600-8EFC-7A9E68B382FC}" srcOrd="8" destOrd="0" presId="urn:microsoft.com/office/officeart/2005/8/layout/hProcess7#1"/>
    <dgm:cxn modelId="{BEF13CCF-D92C-4A06-BBC7-FE71B5CDB3A0}" type="presParOf" srcId="{94087BFC-D76F-4600-8EFC-7A9E68B382FC}" destId="{7AF27D56-67B9-4378-943A-DB6C30C94198}" srcOrd="0" destOrd="0" presId="urn:microsoft.com/office/officeart/2005/8/layout/hProcess7#1"/>
    <dgm:cxn modelId="{FE7DA9B2-1A44-4884-8F29-6F0D687DFD9B}" type="presParOf" srcId="{94087BFC-D76F-4600-8EFC-7A9E68B382FC}" destId="{A424CD18-95DB-41ED-A0E7-AFE23EE81BF3}" srcOrd="1" destOrd="0" presId="urn:microsoft.com/office/officeart/2005/8/layout/hProcess7#1"/>
    <dgm:cxn modelId="{A6DE57DB-48E7-41F3-B407-83F129D6B269}" type="presParOf" srcId="{94087BFC-D76F-4600-8EFC-7A9E68B382FC}" destId="{BC795EA5-0B25-4A78-82A7-6EF158CCF634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D6124-5E01-497A-A32A-525C7FF999C7}" type="doc">
      <dgm:prSet loTypeId="urn:microsoft.com/office/officeart/2005/8/layout/hList6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fr-FR"/>
        </a:p>
      </dgm:t>
    </dgm:pt>
    <dgm:pt modelId="{0A9ACFA3-CC30-4911-997C-66C6201FDB90}">
      <dgm:prSet phldrT="[Texte]" custT="1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400" b="1" dirty="0" smtClean="0">
              <a:solidFill>
                <a:schemeClr val="bg1"/>
              </a:solidFill>
            </a:rPr>
            <a:t>Groupe</a:t>
          </a:r>
          <a:r>
            <a:rPr lang="fr-FR" sz="2000" dirty="0" smtClean="0">
              <a:solidFill>
                <a:schemeClr val="bg1"/>
              </a:solidFill>
            </a:rPr>
            <a:t> </a:t>
          </a:r>
          <a:r>
            <a:rPr lang="fr-FR" sz="2400" b="1" dirty="0" smtClean="0">
              <a:solidFill>
                <a:schemeClr val="bg1"/>
              </a:solidFill>
            </a:rPr>
            <a:t>Administrateurs</a:t>
          </a:r>
          <a:endParaRPr lang="fr-FR" sz="2000" b="1" dirty="0">
            <a:solidFill>
              <a:schemeClr val="bg1"/>
            </a:solidFill>
          </a:endParaRPr>
        </a:p>
      </dgm:t>
    </dgm:pt>
    <dgm:pt modelId="{CEE0E1A2-B31E-477B-907E-BA1ADBDBDC6C}" type="parTrans" cxnId="{7B01A4CB-9D87-4B69-ACE0-7D8FB86FB2D6}">
      <dgm:prSet/>
      <dgm:spPr/>
      <dgm:t>
        <a:bodyPr/>
        <a:lstStyle/>
        <a:p>
          <a:endParaRPr lang="fr-FR"/>
        </a:p>
      </dgm:t>
    </dgm:pt>
    <dgm:pt modelId="{25F17266-A83B-4F43-9081-02F3D37DEF11}" type="sibTrans" cxnId="{7B01A4CB-9D87-4B69-ACE0-7D8FB86FB2D6}">
      <dgm:prSet/>
      <dgm:spPr/>
      <dgm:t>
        <a:bodyPr/>
        <a:lstStyle/>
        <a:p>
          <a:endParaRPr lang="fr-FR"/>
        </a:p>
      </dgm:t>
    </dgm:pt>
    <dgm:pt modelId="{4EB71F7B-5B50-4ADE-ADE7-7A1E3E72FF8C}">
      <dgm:prSet phldrT="[Texte]" custT="1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400" b="1" dirty="0" smtClean="0"/>
            <a:t>MEMBRES</a:t>
          </a:r>
          <a:endParaRPr lang="fr-FR" sz="2400" b="1" dirty="0"/>
        </a:p>
      </dgm:t>
    </dgm:pt>
    <dgm:pt modelId="{8D2CF6D6-6194-464B-9BD1-5CB2A762AFE5}" type="parTrans" cxnId="{3A46CCD3-B808-470E-8BDE-09DCBB7FD573}">
      <dgm:prSet/>
      <dgm:spPr/>
      <dgm:t>
        <a:bodyPr/>
        <a:lstStyle/>
        <a:p>
          <a:endParaRPr lang="fr-FR"/>
        </a:p>
      </dgm:t>
    </dgm:pt>
    <dgm:pt modelId="{7DDF32C6-205A-4334-B221-00A463A8396E}" type="sibTrans" cxnId="{3A46CCD3-B808-470E-8BDE-09DCBB7FD573}">
      <dgm:prSet/>
      <dgm:spPr/>
      <dgm:t>
        <a:bodyPr/>
        <a:lstStyle/>
        <a:p>
          <a:endParaRPr lang="fr-FR"/>
        </a:p>
      </dgm:t>
    </dgm:pt>
    <dgm:pt modelId="{E1D78E89-6968-4629-97F8-0F0D1F6A1636}">
      <dgm:prSet phldrT="[Texte]" custT="1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400" b="1" dirty="0" err="1" smtClean="0">
              <a:solidFill>
                <a:schemeClr val="bg1"/>
              </a:solidFill>
            </a:rPr>
            <a:t>admin</a:t>
          </a:r>
          <a:endParaRPr lang="fr-FR" sz="1800" b="1" dirty="0">
            <a:solidFill>
              <a:schemeClr val="bg1"/>
            </a:solidFill>
          </a:endParaRPr>
        </a:p>
      </dgm:t>
    </dgm:pt>
    <dgm:pt modelId="{F8BE959F-8603-4A4A-AAA7-40033D7A5BCB}" type="parTrans" cxnId="{EF0CF5B8-CDB7-4B1C-87F4-1D3A11676B9B}">
      <dgm:prSet/>
      <dgm:spPr/>
      <dgm:t>
        <a:bodyPr/>
        <a:lstStyle/>
        <a:p>
          <a:endParaRPr lang="fr-FR"/>
        </a:p>
      </dgm:t>
    </dgm:pt>
    <dgm:pt modelId="{5703FDD1-31A3-43E5-9B8C-3A087A12ACAE}" type="sibTrans" cxnId="{EF0CF5B8-CDB7-4B1C-87F4-1D3A11676B9B}">
      <dgm:prSet/>
      <dgm:spPr/>
      <dgm:t>
        <a:bodyPr/>
        <a:lstStyle/>
        <a:p>
          <a:endParaRPr lang="fr-FR"/>
        </a:p>
      </dgm:t>
    </dgm:pt>
    <dgm:pt modelId="{8D457B36-2B3D-4AE4-96A4-0FE89F8B8A1B}">
      <dgm:prSet phldrT="[Texte]" custT="1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400" b="1" dirty="0" smtClean="0">
              <a:solidFill>
                <a:schemeClr val="bg1"/>
              </a:solidFill>
            </a:rPr>
            <a:t>Administrateur</a:t>
          </a:r>
          <a:endParaRPr lang="fr-FR" sz="1800" b="1" dirty="0">
            <a:solidFill>
              <a:schemeClr val="bg1"/>
            </a:solidFill>
          </a:endParaRPr>
        </a:p>
      </dgm:t>
    </dgm:pt>
    <dgm:pt modelId="{782BB7D9-B504-4C22-8E84-6D320AA12FB3}" type="parTrans" cxnId="{C015E95F-D3CC-423E-8252-A958EA5EDB41}">
      <dgm:prSet/>
      <dgm:spPr/>
      <dgm:t>
        <a:bodyPr/>
        <a:lstStyle/>
        <a:p>
          <a:endParaRPr lang="fr-FR"/>
        </a:p>
      </dgm:t>
    </dgm:pt>
    <dgm:pt modelId="{48AED40F-AE29-420E-8642-8ABE10D68B60}" type="sibTrans" cxnId="{C015E95F-D3CC-423E-8252-A958EA5EDB41}">
      <dgm:prSet/>
      <dgm:spPr/>
      <dgm:t>
        <a:bodyPr/>
        <a:lstStyle/>
        <a:p>
          <a:endParaRPr lang="fr-FR"/>
        </a:p>
      </dgm:t>
    </dgm:pt>
    <dgm:pt modelId="{7D7FD45F-366D-4A36-B200-C2BB68F93818}">
      <dgm:prSet phldrT="[Texte]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3000" b="1" dirty="0" smtClean="0">
              <a:solidFill>
                <a:schemeClr val="bg1"/>
              </a:solidFill>
            </a:rPr>
            <a:t>Groupe</a:t>
          </a:r>
          <a:r>
            <a:rPr lang="fr-FR" sz="3000" dirty="0" smtClean="0">
              <a:solidFill>
                <a:schemeClr val="bg1"/>
              </a:solidFill>
            </a:rPr>
            <a:t> </a:t>
          </a:r>
          <a:r>
            <a:rPr lang="fr-FR" sz="3000" b="1" dirty="0" smtClean="0">
              <a:solidFill>
                <a:schemeClr val="bg1"/>
              </a:solidFill>
            </a:rPr>
            <a:t>Utilisateurs</a:t>
          </a:r>
          <a:endParaRPr lang="fr-FR" sz="3000" b="1" dirty="0">
            <a:solidFill>
              <a:schemeClr val="bg1"/>
            </a:solidFill>
          </a:endParaRPr>
        </a:p>
      </dgm:t>
    </dgm:pt>
    <dgm:pt modelId="{062D98FA-738C-422F-9D27-4896BAFB6E50}" type="parTrans" cxnId="{909A66FB-E543-48A4-B4E3-16638565B43F}">
      <dgm:prSet/>
      <dgm:spPr/>
      <dgm:t>
        <a:bodyPr/>
        <a:lstStyle/>
        <a:p>
          <a:endParaRPr lang="fr-FR"/>
        </a:p>
      </dgm:t>
    </dgm:pt>
    <dgm:pt modelId="{03EDF7D6-75E2-4DA5-8029-B45E244B9E83}" type="sibTrans" cxnId="{909A66FB-E543-48A4-B4E3-16638565B43F}">
      <dgm:prSet/>
      <dgm:spPr/>
      <dgm:t>
        <a:bodyPr/>
        <a:lstStyle/>
        <a:p>
          <a:endParaRPr lang="fr-FR"/>
        </a:p>
      </dgm:t>
    </dgm:pt>
    <dgm:pt modelId="{FEE43B66-7DB2-4AA2-8052-53AB3B709AE6}">
      <dgm:prSet phldrT="[Texte]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300" b="1" dirty="0" smtClean="0"/>
            <a:t>MEMBRES</a:t>
          </a:r>
          <a:endParaRPr lang="fr-FR" sz="2300" b="1" dirty="0"/>
        </a:p>
      </dgm:t>
    </dgm:pt>
    <dgm:pt modelId="{F2E27B37-E68A-43BE-B560-17B50258C8C9}" type="parTrans" cxnId="{F690972A-0854-496B-9BD6-67A4BC203EC9}">
      <dgm:prSet/>
      <dgm:spPr/>
      <dgm:t>
        <a:bodyPr/>
        <a:lstStyle/>
        <a:p>
          <a:endParaRPr lang="fr-FR"/>
        </a:p>
      </dgm:t>
    </dgm:pt>
    <dgm:pt modelId="{57CB3106-BA53-43BD-A764-AAD09E53BD82}" type="sibTrans" cxnId="{F690972A-0854-496B-9BD6-67A4BC203EC9}">
      <dgm:prSet/>
      <dgm:spPr/>
      <dgm:t>
        <a:bodyPr/>
        <a:lstStyle/>
        <a:p>
          <a:endParaRPr lang="fr-FR"/>
        </a:p>
      </dgm:t>
    </dgm:pt>
    <dgm:pt modelId="{9FD9FCE2-BAA6-4E96-8B9B-2AE141668F9B}">
      <dgm:prSet phldrT="[Texte]" custT="1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400" b="1" dirty="0" smtClean="0">
              <a:solidFill>
                <a:schemeClr val="bg1"/>
              </a:solidFill>
            </a:rPr>
            <a:t>util1</a:t>
          </a:r>
          <a:endParaRPr lang="fr-FR" sz="1400" b="1" dirty="0">
            <a:solidFill>
              <a:schemeClr val="bg1"/>
            </a:solidFill>
          </a:endParaRPr>
        </a:p>
      </dgm:t>
    </dgm:pt>
    <dgm:pt modelId="{5E075538-E0BB-4695-874C-0EC53949934A}" type="parTrans" cxnId="{695952C1-350B-4663-B181-FB5D7B228AD2}">
      <dgm:prSet/>
      <dgm:spPr/>
      <dgm:t>
        <a:bodyPr/>
        <a:lstStyle/>
        <a:p>
          <a:endParaRPr lang="fr-FR"/>
        </a:p>
      </dgm:t>
    </dgm:pt>
    <dgm:pt modelId="{B3C1DA4A-1004-4056-834D-34EB7C52AAC1}" type="sibTrans" cxnId="{695952C1-350B-4663-B181-FB5D7B228AD2}">
      <dgm:prSet/>
      <dgm:spPr/>
      <dgm:t>
        <a:bodyPr/>
        <a:lstStyle/>
        <a:p>
          <a:endParaRPr lang="fr-FR"/>
        </a:p>
      </dgm:t>
    </dgm:pt>
    <dgm:pt modelId="{156909F1-57A9-4CC9-A50A-6F40176F54CD}">
      <dgm:prSet phldrT="[Texte]"/>
      <dgm:spPr/>
      <dgm:t>
        <a:bodyPr>
          <a:scene3d>
            <a:camera prst="isometricOffAxis2Left"/>
            <a:lightRig rig="threePt" dir="t"/>
          </a:scene3d>
        </a:bodyPr>
        <a:lstStyle/>
        <a:p>
          <a:r>
            <a:rPr lang="fr-FR" sz="2300" b="1" dirty="0" smtClean="0">
              <a:solidFill>
                <a:schemeClr val="bg1"/>
              </a:solidFill>
            </a:rPr>
            <a:t>util2</a:t>
          </a:r>
          <a:endParaRPr lang="fr-FR" sz="2300" b="1" dirty="0">
            <a:solidFill>
              <a:schemeClr val="bg1"/>
            </a:solidFill>
          </a:endParaRPr>
        </a:p>
      </dgm:t>
    </dgm:pt>
    <dgm:pt modelId="{DFF2FF7E-264D-4846-9D20-BA806CC46EFC}" type="parTrans" cxnId="{2EAE101C-DA1E-4F85-989E-73E9E3C4F75B}">
      <dgm:prSet/>
      <dgm:spPr/>
      <dgm:t>
        <a:bodyPr/>
        <a:lstStyle/>
        <a:p>
          <a:endParaRPr lang="fr-FR"/>
        </a:p>
      </dgm:t>
    </dgm:pt>
    <dgm:pt modelId="{7D6E711E-CA29-4BDF-B693-5C8906B2A2E7}" type="sibTrans" cxnId="{2EAE101C-DA1E-4F85-989E-73E9E3C4F75B}">
      <dgm:prSet/>
      <dgm:spPr/>
      <dgm:t>
        <a:bodyPr/>
        <a:lstStyle/>
        <a:p>
          <a:endParaRPr lang="fr-FR"/>
        </a:p>
      </dgm:t>
    </dgm:pt>
    <dgm:pt modelId="{48EDAAE6-3F08-45EA-BA4D-4F5A2BDEF079}" type="pres">
      <dgm:prSet presAssocID="{1E3D6124-5E01-497A-A32A-525C7FF999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6B45233-96BF-48EE-8E44-01A878A30739}" type="pres">
      <dgm:prSet presAssocID="{0A9ACFA3-CC30-4911-997C-66C6201FDB90}" presName="node" presStyleLbl="node1" presStyleIdx="0" presStyleCnt="2" custLinFactNeighborX="24497" custLinFactNeighborY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4C838E4-D21E-4B1D-B07F-BE9ADC4157A7}" type="pres">
      <dgm:prSet presAssocID="{25F17266-A83B-4F43-9081-02F3D37DEF11}" presName="sibTrans" presStyleCnt="0"/>
      <dgm:spPr/>
    </dgm:pt>
    <dgm:pt modelId="{65363E06-5B8D-4306-BE1F-E06275B3AD58}" type="pres">
      <dgm:prSet presAssocID="{7D7FD45F-366D-4A36-B200-C2BB68F9381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B01A4CB-9D87-4B69-ACE0-7D8FB86FB2D6}" srcId="{1E3D6124-5E01-497A-A32A-525C7FF999C7}" destId="{0A9ACFA3-CC30-4911-997C-66C6201FDB90}" srcOrd="0" destOrd="0" parTransId="{CEE0E1A2-B31E-477B-907E-BA1ADBDBDC6C}" sibTransId="{25F17266-A83B-4F43-9081-02F3D37DEF11}"/>
    <dgm:cxn modelId="{FF028F1E-4D06-4862-BD7B-6B817D247FDE}" type="presOf" srcId="{E1D78E89-6968-4629-97F8-0F0D1F6A1636}" destId="{86B45233-96BF-48EE-8E44-01A878A30739}" srcOrd="0" destOrd="2" presId="urn:microsoft.com/office/officeart/2005/8/layout/hList6"/>
    <dgm:cxn modelId="{C015E95F-D3CC-423E-8252-A958EA5EDB41}" srcId="{4EB71F7B-5B50-4ADE-ADE7-7A1E3E72FF8C}" destId="{8D457B36-2B3D-4AE4-96A4-0FE89F8B8A1B}" srcOrd="1" destOrd="0" parTransId="{782BB7D9-B504-4C22-8E84-6D320AA12FB3}" sibTransId="{48AED40F-AE29-420E-8642-8ABE10D68B60}"/>
    <dgm:cxn modelId="{695952C1-350B-4663-B181-FB5D7B228AD2}" srcId="{FEE43B66-7DB2-4AA2-8052-53AB3B709AE6}" destId="{9FD9FCE2-BAA6-4E96-8B9B-2AE141668F9B}" srcOrd="0" destOrd="0" parTransId="{5E075538-E0BB-4695-874C-0EC53949934A}" sibTransId="{B3C1DA4A-1004-4056-834D-34EB7C52AAC1}"/>
    <dgm:cxn modelId="{38CEF937-26B1-46E7-9A0B-C37555FC2C2B}" type="presOf" srcId="{0A9ACFA3-CC30-4911-997C-66C6201FDB90}" destId="{86B45233-96BF-48EE-8E44-01A878A30739}" srcOrd="0" destOrd="0" presId="urn:microsoft.com/office/officeart/2005/8/layout/hList6"/>
    <dgm:cxn modelId="{EF0CF5B8-CDB7-4B1C-87F4-1D3A11676B9B}" srcId="{4EB71F7B-5B50-4ADE-ADE7-7A1E3E72FF8C}" destId="{E1D78E89-6968-4629-97F8-0F0D1F6A1636}" srcOrd="0" destOrd="0" parTransId="{F8BE959F-8603-4A4A-AAA7-40033D7A5BCB}" sibTransId="{5703FDD1-31A3-43E5-9B8C-3A087A12ACAE}"/>
    <dgm:cxn modelId="{3A46CCD3-B808-470E-8BDE-09DCBB7FD573}" srcId="{0A9ACFA3-CC30-4911-997C-66C6201FDB90}" destId="{4EB71F7B-5B50-4ADE-ADE7-7A1E3E72FF8C}" srcOrd="0" destOrd="0" parTransId="{8D2CF6D6-6194-464B-9BD1-5CB2A762AFE5}" sibTransId="{7DDF32C6-205A-4334-B221-00A463A8396E}"/>
    <dgm:cxn modelId="{9D14A062-EBB5-45E2-8140-7ACF6CFB8C50}" type="presOf" srcId="{9FD9FCE2-BAA6-4E96-8B9B-2AE141668F9B}" destId="{65363E06-5B8D-4306-BE1F-E06275B3AD58}" srcOrd="0" destOrd="2" presId="urn:microsoft.com/office/officeart/2005/8/layout/hList6"/>
    <dgm:cxn modelId="{B3531BA6-B92D-4870-BFC0-E76D40793CDE}" type="presOf" srcId="{1E3D6124-5E01-497A-A32A-525C7FF999C7}" destId="{48EDAAE6-3F08-45EA-BA4D-4F5A2BDEF079}" srcOrd="0" destOrd="0" presId="urn:microsoft.com/office/officeart/2005/8/layout/hList6"/>
    <dgm:cxn modelId="{2EAE101C-DA1E-4F85-989E-73E9E3C4F75B}" srcId="{FEE43B66-7DB2-4AA2-8052-53AB3B709AE6}" destId="{156909F1-57A9-4CC9-A50A-6F40176F54CD}" srcOrd="1" destOrd="0" parTransId="{DFF2FF7E-264D-4846-9D20-BA806CC46EFC}" sibTransId="{7D6E711E-CA29-4BDF-B693-5C8906B2A2E7}"/>
    <dgm:cxn modelId="{909A66FB-E543-48A4-B4E3-16638565B43F}" srcId="{1E3D6124-5E01-497A-A32A-525C7FF999C7}" destId="{7D7FD45F-366D-4A36-B200-C2BB68F93818}" srcOrd="1" destOrd="0" parTransId="{062D98FA-738C-422F-9D27-4896BAFB6E50}" sibTransId="{03EDF7D6-75E2-4DA5-8029-B45E244B9E83}"/>
    <dgm:cxn modelId="{A9667D71-30F3-4A7D-A3B9-C250D57BEBA4}" type="presOf" srcId="{8D457B36-2B3D-4AE4-96A4-0FE89F8B8A1B}" destId="{86B45233-96BF-48EE-8E44-01A878A30739}" srcOrd="0" destOrd="3" presId="urn:microsoft.com/office/officeart/2005/8/layout/hList6"/>
    <dgm:cxn modelId="{7D0AB3F5-A0EA-4541-8D77-0070F1163286}" type="presOf" srcId="{156909F1-57A9-4CC9-A50A-6F40176F54CD}" destId="{65363E06-5B8D-4306-BE1F-E06275B3AD58}" srcOrd="0" destOrd="3" presId="urn:microsoft.com/office/officeart/2005/8/layout/hList6"/>
    <dgm:cxn modelId="{F690972A-0854-496B-9BD6-67A4BC203EC9}" srcId="{7D7FD45F-366D-4A36-B200-C2BB68F93818}" destId="{FEE43B66-7DB2-4AA2-8052-53AB3B709AE6}" srcOrd="0" destOrd="0" parTransId="{F2E27B37-E68A-43BE-B560-17B50258C8C9}" sibTransId="{57CB3106-BA53-43BD-A764-AAD09E53BD82}"/>
    <dgm:cxn modelId="{1F8C3274-CB4E-43C7-8777-838B41331433}" type="presOf" srcId="{FEE43B66-7DB2-4AA2-8052-53AB3B709AE6}" destId="{65363E06-5B8D-4306-BE1F-E06275B3AD58}" srcOrd="0" destOrd="1" presId="urn:microsoft.com/office/officeart/2005/8/layout/hList6"/>
    <dgm:cxn modelId="{E08BC77E-A678-4EC3-9358-19DFA76F307B}" type="presOf" srcId="{7D7FD45F-366D-4A36-B200-C2BB68F93818}" destId="{65363E06-5B8D-4306-BE1F-E06275B3AD58}" srcOrd="0" destOrd="0" presId="urn:microsoft.com/office/officeart/2005/8/layout/hList6"/>
    <dgm:cxn modelId="{16D8806E-3562-48BD-8685-1F425153011F}" type="presOf" srcId="{4EB71F7B-5B50-4ADE-ADE7-7A1E3E72FF8C}" destId="{86B45233-96BF-48EE-8E44-01A878A30739}" srcOrd="0" destOrd="1" presId="urn:microsoft.com/office/officeart/2005/8/layout/hList6"/>
    <dgm:cxn modelId="{E892F303-6D6F-406D-BB19-D2F540EA5E93}" type="presParOf" srcId="{48EDAAE6-3F08-45EA-BA4D-4F5A2BDEF079}" destId="{86B45233-96BF-48EE-8E44-01A878A30739}" srcOrd="0" destOrd="0" presId="urn:microsoft.com/office/officeart/2005/8/layout/hList6"/>
    <dgm:cxn modelId="{AFE4D41B-CE81-4CF1-80FF-0CD8B6979DDB}" type="presParOf" srcId="{48EDAAE6-3F08-45EA-BA4D-4F5A2BDEF079}" destId="{64C838E4-D21E-4B1D-B07F-BE9ADC4157A7}" srcOrd="1" destOrd="0" presId="urn:microsoft.com/office/officeart/2005/8/layout/hList6"/>
    <dgm:cxn modelId="{6BF19482-D051-4F49-92C3-E86815008846}" type="presParOf" srcId="{48EDAAE6-3F08-45EA-BA4D-4F5A2BDEF079}" destId="{65363E06-5B8D-4306-BE1F-E06275B3AD58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B61BEB-D861-4F2A-AEE5-97E3C7A6E60F}" type="doc">
      <dgm:prSet loTypeId="urn:microsoft.com/office/officeart/2005/8/layout/cycle3" loCatId="cycle" qsTypeId="urn:microsoft.com/office/officeart/2005/8/quickstyle/3d3" qsCatId="3D" csTypeId="urn:microsoft.com/office/officeart/2005/8/colors/accent1_2#3" csCatId="accent1" phldr="1"/>
      <dgm:spPr/>
      <dgm:t>
        <a:bodyPr/>
        <a:lstStyle/>
        <a:p>
          <a:endParaRPr lang="fr-FR"/>
        </a:p>
      </dgm:t>
    </dgm:pt>
    <dgm:pt modelId="{4A67E613-26B7-4E60-BF1B-4F560DE70F04}">
      <dgm:prSet phldrT="[Texte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La machine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redémarre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DB42AA95-738A-46FC-8E7A-C5B39C70D639}" type="parTrans" cxnId="{D04CAB46-A2A9-4C6B-BC42-EAE4914E1F87}">
      <dgm:prSet/>
      <dgm:spPr/>
      <dgm:t>
        <a:bodyPr/>
        <a:lstStyle/>
        <a:p>
          <a:endParaRPr lang="fr-FR"/>
        </a:p>
      </dgm:t>
    </dgm:pt>
    <dgm:pt modelId="{4B811676-DF15-4872-A1DF-925B0BC5B6C6}" type="sibTrans" cxnId="{D04CAB46-A2A9-4C6B-BC42-EAE4914E1F87}">
      <dgm:prSet/>
      <dgm:spPr/>
      <dgm:t>
        <a:bodyPr/>
        <a:lstStyle/>
        <a:p>
          <a:endParaRPr lang="fr-FR"/>
        </a:p>
      </dgm:t>
    </dgm:pt>
    <dgm:pt modelId="{175EE4E6-839C-418D-A1A7-237E96EFE06C}">
      <dgm:prSet phldrT="[Texte]" custT="1"/>
      <dgm:spPr/>
      <dgm:t>
        <a:bodyPr/>
        <a:lstStyle/>
        <a:p>
          <a:r>
            <a:rPr lang="fr-FR" sz="1600" dirty="0" smtClean="0"/>
            <a:t>Ouvrir une session dans le domaine avec votre login</a:t>
          </a:r>
          <a:endParaRPr lang="fr-FR" sz="1600" dirty="0"/>
        </a:p>
      </dgm:t>
    </dgm:pt>
    <dgm:pt modelId="{EF5D8380-C9EF-4911-A69B-86B6FCECE578}" type="parTrans" cxnId="{366AF65A-9EAD-47B7-8C7A-213A5B655CC4}">
      <dgm:prSet/>
      <dgm:spPr/>
      <dgm:t>
        <a:bodyPr/>
        <a:lstStyle/>
        <a:p>
          <a:endParaRPr lang="fr-FR"/>
        </a:p>
      </dgm:t>
    </dgm:pt>
    <dgm:pt modelId="{48F89A69-72DF-4AF0-81AB-DC17AA860C39}" type="sibTrans" cxnId="{366AF65A-9EAD-47B7-8C7A-213A5B655CC4}">
      <dgm:prSet/>
      <dgm:spPr/>
      <dgm:t>
        <a:bodyPr/>
        <a:lstStyle/>
        <a:p>
          <a:endParaRPr lang="fr-FR"/>
        </a:p>
      </dgm:t>
    </dgm:pt>
    <dgm:pt modelId="{A144A46C-AA8D-4647-ADDE-D7A9B78511C3}">
      <dgm:prSet phldrT="[Texte]" custT="1"/>
      <dgm:spPr/>
      <dgm:t>
        <a:bodyPr/>
        <a:lstStyle/>
        <a:p>
          <a:r>
            <a:rPr lang="fr-FR" sz="1400" dirty="0" smtClean="0"/>
            <a:t>Activer les fichiers cachés si besoin</a:t>
          </a:r>
          <a:r>
            <a:rPr lang="fr-FR" sz="900" dirty="0" smtClean="0"/>
            <a:t>!</a:t>
          </a:r>
          <a:endParaRPr lang="fr-FR" sz="900" dirty="0"/>
        </a:p>
      </dgm:t>
    </dgm:pt>
    <dgm:pt modelId="{EF4E11D2-43E3-467A-B48E-9079D4C8A3FF}" type="parTrans" cxnId="{9C7B982A-84CA-44C0-B948-60EFFDCAAD68}">
      <dgm:prSet/>
      <dgm:spPr/>
      <dgm:t>
        <a:bodyPr/>
        <a:lstStyle/>
        <a:p>
          <a:endParaRPr lang="fr-FR"/>
        </a:p>
      </dgm:t>
    </dgm:pt>
    <dgm:pt modelId="{84AAA0E2-92D4-4B68-88E5-8A3C551659A5}" type="sibTrans" cxnId="{9C7B982A-84CA-44C0-B948-60EFFDCAAD68}">
      <dgm:prSet/>
      <dgm:spPr/>
      <dgm:t>
        <a:bodyPr/>
        <a:lstStyle/>
        <a:p>
          <a:endParaRPr lang="fr-FR"/>
        </a:p>
      </dgm:t>
    </dgm:pt>
    <dgm:pt modelId="{FFEDA8A8-827B-4F5B-9375-073DAA60D848}">
      <dgm:prSet phldrT="[Texte]" custT="1"/>
      <dgm:spPr/>
      <dgm:t>
        <a:bodyPr/>
        <a:lstStyle/>
        <a:p>
          <a:r>
            <a:rPr lang="fr-FR" sz="1200" dirty="0" smtClean="0"/>
            <a:t>Recopier le profil </a:t>
          </a:r>
        </a:p>
        <a:p>
          <a:r>
            <a:rPr lang="fr-FR" sz="1200" dirty="0" smtClean="0"/>
            <a:t>De l’utilisateur du domaine</a:t>
          </a:r>
        </a:p>
        <a:p>
          <a:r>
            <a:rPr lang="fr-FR" sz="1200" dirty="0" smtClean="0"/>
            <a:t>Dans default  (Windows </a:t>
          </a:r>
          <a:r>
            <a:rPr lang="fr-FR" sz="1200" dirty="0" err="1" smtClean="0"/>
            <a:t>Enable</a:t>
          </a:r>
          <a:r>
            <a:rPr lang="fr-FR" sz="1200" dirty="0" smtClean="0"/>
            <a:t>, …)</a:t>
          </a:r>
          <a:endParaRPr lang="fr-FR" sz="1200" dirty="0"/>
        </a:p>
      </dgm:t>
    </dgm:pt>
    <dgm:pt modelId="{FC2482B7-A3EC-4123-A29B-EEE9AE33BA47}" type="parTrans" cxnId="{B6C38847-9945-42D6-9E78-ED142A0665AA}">
      <dgm:prSet/>
      <dgm:spPr/>
      <dgm:t>
        <a:bodyPr/>
        <a:lstStyle/>
        <a:p>
          <a:endParaRPr lang="fr-FR"/>
        </a:p>
      </dgm:t>
    </dgm:pt>
    <dgm:pt modelId="{520091C5-36CD-4103-904A-63D4639DB194}" type="sibTrans" cxnId="{B6C38847-9945-42D6-9E78-ED142A0665AA}">
      <dgm:prSet/>
      <dgm:spPr/>
      <dgm:t>
        <a:bodyPr/>
        <a:lstStyle/>
        <a:p>
          <a:endParaRPr lang="fr-FR"/>
        </a:p>
      </dgm:t>
    </dgm:pt>
    <dgm:pt modelId="{E5FA16FB-B7B0-490A-863F-B4F62498EDC2}">
      <dgm:prSet phldrT="[Texte]" custT="1"/>
      <dgm:spPr/>
      <dgm:t>
        <a:bodyPr/>
        <a:lstStyle/>
        <a:p>
          <a:r>
            <a:rPr lang="fr-FR" sz="1200" dirty="0" smtClean="0"/>
            <a:t>Fermer votre session</a:t>
          </a:r>
        </a:p>
        <a:p>
          <a:r>
            <a:rPr lang="fr-FR" sz="1200" dirty="0" smtClean="0"/>
            <a:t>Ouvrir  une session en administrateur</a:t>
          </a:r>
        </a:p>
        <a:p>
          <a:endParaRPr lang="fr-FR" sz="900" dirty="0"/>
        </a:p>
      </dgm:t>
    </dgm:pt>
    <dgm:pt modelId="{01F0DF19-F388-4C7D-A016-19D49ED6F236}" type="parTrans" cxnId="{DE07B09A-5B1B-4DCA-BCD4-BC64285F091A}">
      <dgm:prSet/>
      <dgm:spPr/>
      <dgm:t>
        <a:bodyPr/>
        <a:lstStyle/>
        <a:p>
          <a:endParaRPr lang="fr-FR"/>
        </a:p>
      </dgm:t>
    </dgm:pt>
    <dgm:pt modelId="{9F9000EA-A38A-4173-8F41-CE6566239F8B}" type="sibTrans" cxnId="{DE07B09A-5B1B-4DCA-BCD4-BC64285F091A}">
      <dgm:prSet/>
      <dgm:spPr/>
      <dgm:t>
        <a:bodyPr/>
        <a:lstStyle/>
        <a:p>
          <a:endParaRPr lang="fr-FR"/>
        </a:p>
      </dgm:t>
    </dgm:pt>
    <dgm:pt modelId="{68106156-27D9-4E2E-96D4-D053E1025C39}">
      <dgm:prSet phldrT="[Texte]"/>
      <dgm:spPr/>
      <dgm:t>
        <a:bodyPr/>
        <a:lstStyle/>
        <a:p>
          <a:r>
            <a:rPr lang="fr-FR" dirty="0" smtClean="0"/>
            <a:t>Supprimer votre profil</a:t>
          </a:r>
        </a:p>
        <a:p>
          <a:r>
            <a:rPr lang="fr-FR" dirty="0" smtClean="0"/>
            <a:t>Pour récupérer le default </a:t>
          </a:r>
        </a:p>
        <a:p>
          <a:endParaRPr lang="fr-FR" dirty="0"/>
        </a:p>
      </dgm:t>
    </dgm:pt>
    <dgm:pt modelId="{4CA95447-DC0A-4A01-BA64-78F90FEB3202}" type="parTrans" cxnId="{9AC8CD46-9E05-4D31-9294-1D6AC7238DB0}">
      <dgm:prSet/>
      <dgm:spPr/>
      <dgm:t>
        <a:bodyPr/>
        <a:lstStyle/>
        <a:p>
          <a:endParaRPr lang="fr-FR"/>
        </a:p>
      </dgm:t>
    </dgm:pt>
    <dgm:pt modelId="{54A9BC96-99BC-43BC-916C-0B217753C853}" type="sibTrans" cxnId="{9AC8CD46-9E05-4D31-9294-1D6AC7238DB0}">
      <dgm:prSet/>
      <dgm:spPr/>
      <dgm:t>
        <a:bodyPr/>
        <a:lstStyle/>
        <a:p>
          <a:endParaRPr lang="fr-FR"/>
        </a:p>
      </dgm:t>
    </dgm:pt>
    <dgm:pt modelId="{F9F5A7BB-81ED-439B-BF69-321D69B097D4}" type="pres">
      <dgm:prSet presAssocID="{45B61BEB-D861-4F2A-AEE5-97E3C7A6E6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5BC5AED-ED93-4C58-B7F9-F46A9A333834}" type="pres">
      <dgm:prSet presAssocID="{45B61BEB-D861-4F2A-AEE5-97E3C7A6E60F}" presName="cycle" presStyleCnt="0"/>
      <dgm:spPr/>
    </dgm:pt>
    <dgm:pt modelId="{A42E95BB-EEC8-4A16-A478-6552590AA783}" type="pres">
      <dgm:prSet presAssocID="{4A67E613-26B7-4E60-BF1B-4F560DE70F04}" presName="nodeFirstNode" presStyleLbl="node1" presStyleIdx="0" presStyleCnt="6" custScaleX="157142" custScaleY="13469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FABB4A-7D2E-4FB5-8D73-EAA9C971F1CA}" type="pres">
      <dgm:prSet presAssocID="{4B811676-DF15-4872-A1DF-925B0BC5B6C6}" presName="sibTransFirstNode" presStyleLbl="bgShp" presStyleIdx="0" presStyleCnt="1" custLinFactNeighborX="-551" custLinFactNeighborY="126"/>
      <dgm:spPr/>
      <dgm:t>
        <a:bodyPr/>
        <a:lstStyle/>
        <a:p>
          <a:endParaRPr lang="fr-FR"/>
        </a:p>
      </dgm:t>
    </dgm:pt>
    <dgm:pt modelId="{FB372971-533E-438C-8A70-EF21214E9BA8}" type="pres">
      <dgm:prSet presAssocID="{175EE4E6-839C-418D-A1A7-237E96EFE06C}" presName="nodeFollowingNodes" presStyleLbl="node1" presStyleIdx="1" presStyleCnt="6" custScaleX="157142" custScaleY="134693" custRadScaleRad="194290" custRadScaleInc="340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439DCA-5E06-4A37-88C9-DBC8A1CA9E14}" type="pres">
      <dgm:prSet presAssocID="{A144A46C-AA8D-4647-ADDE-D7A9B78511C3}" presName="nodeFollowingNodes" presStyleLbl="node1" presStyleIdx="2" presStyleCnt="6" custScaleX="157142" custScaleY="134693" custRadScaleRad="201185" custRadScaleInc="-2718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9BD0F6-0DE8-4385-8CE9-CEEBEFF806D2}" type="pres">
      <dgm:prSet presAssocID="{FFEDA8A8-827B-4F5B-9375-073DAA60D848}" presName="nodeFollowingNodes" presStyleLbl="node1" presStyleIdx="3" presStyleCnt="6" custScaleX="157142" custScaleY="134693" custRadScaleRad="190125" custRadScaleInc="14198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90E147-C378-44D0-9E1E-787CB69800FB}" type="pres">
      <dgm:prSet presAssocID="{E5FA16FB-B7B0-490A-863F-B4F62498EDC2}" presName="nodeFollowingNodes" presStyleLbl="node1" presStyleIdx="4" presStyleCnt="6" custScaleX="157142" custScaleY="134693" custRadScaleRad="97095" custRadScaleInc="-13796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7EBB593-E444-43E3-B6CA-F1C8C906B5BD}" type="pres">
      <dgm:prSet presAssocID="{68106156-27D9-4E2E-96D4-D053E1025C39}" presName="nodeFollowingNodes" presStyleLbl="node1" presStyleIdx="5" presStyleCnt="6" custScaleX="157142" custScaleY="134693" custRadScaleRad="199036" custRadScaleInc="-3465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E07B09A-5B1B-4DCA-BCD4-BC64285F091A}" srcId="{45B61BEB-D861-4F2A-AEE5-97E3C7A6E60F}" destId="{E5FA16FB-B7B0-490A-863F-B4F62498EDC2}" srcOrd="4" destOrd="0" parTransId="{01F0DF19-F388-4C7D-A016-19D49ED6F236}" sibTransId="{9F9000EA-A38A-4173-8F41-CE6566239F8B}"/>
    <dgm:cxn modelId="{610B2197-85A8-4267-9469-69A46E2F78BD}" type="presOf" srcId="{E5FA16FB-B7B0-490A-863F-B4F62498EDC2}" destId="{6890E147-C378-44D0-9E1E-787CB69800FB}" srcOrd="0" destOrd="0" presId="urn:microsoft.com/office/officeart/2005/8/layout/cycle3"/>
    <dgm:cxn modelId="{E9E332BC-AFA3-4E1B-A3B6-4E6E32D07F2A}" type="presOf" srcId="{175EE4E6-839C-418D-A1A7-237E96EFE06C}" destId="{FB372971-533E-438C-8A70-EF21214E9BA8}" srcOrd="0" destOrd="0" presId="urn:microsoft.com/office/officeart/2005/8/layout/cycle3"/>
    <dgm:cxn modelId="{D04CAB46-A2A9-4C6B-BC42-EAE4914E1F87}" srcId="{45B61BEB-D861-4F2A-AEE5-97E3C7A6E60F}" destId="{4A67E613-26B7-4E60-BF1B-4F560DE70F04}" srcOrd="0" destOrd="0" parTransId="{DB42AA95-738A-46FC-8E7A-C5B39C70D639}" sibTransId="{4B811676-DF15-4872-A1DF-925B0BC5B6C6}"/>
    <dgm:cxn modelId="{00D65DDA-3F01-409A-BF87-5F433D32827D}" type="presOf" srcId="{4A67E613-26B7-4E60-BF1B-4F560DE70F04}" destId="{A42E95BB-EEC8-4A16-A478-6552590AA783}" srcOrd="0" destOrd="0" presId="urn:microsoft.com/office/officeart/2005/8/layout/cycle3"/>
    <dgm:cxn modelId="{82CF77A6-EF2F-46C9-ACE3-7760C8AB7BF7}" type="presOf" srcId="{A144A46C-AA8D-4647-ADDE-D7A9B78511C3}" destId="{D7439DCA-5E06-4A37-88C9-DBC8A1CA9E14}" srcOrd="0" destOrd="0" presId="urn:microsoft.com/office/officeart/2005/8/layout/cycle3"/>
    <dgm:cxn modelId="{C86EBCA2-498F-4DF3-9254-0B17CE5CFD4C}" type="presOf" srcId="{FFEDA8A8-827B-4F5B-9375-073DAA60D848}" destId="{149BD0F6-0DE8-4385-8CE9-CEEBEFF806D2}" srcOrd="0" destOrd="0" presId="urn:microsoft.com/office/officeart/2005/8/layout/cycle3"/>
    <dgm:cxn modelId="{9C4893FB-E465-457F-831D-FE5612F5995C}" type="presOf" srcId="{45B61BEB-D861-4F2A-AEE5-97E3C7A6E60F}" destId="{F9F5A7BB-81ED-439B-BF69-321D69B097D4}" srcOrd="0" destOrd="0" presId="urn:microsoft.com/office/officeart/2005/8/layout/cycle3"/>
    <dgm:cxn modelId="{B6C38847-9945-42D6-9E78-ED142A0665AA}" srcId="{45B61BEB-D861-4F2A-AEE5-97E3C7A6E60F}" destId="{FFEDA8A8-827B-4F5B-9375-073DAA60D848}" srcOrd="3" destOrd="0" parTransId="{FC2482B7-A3EC-4123-A29B-EEE9AE33BA47}" sibTransId="{520091C5-36CD-4103-904A-63D4639DB194}"/>
    <dgm:cxn modelId="{9AC8CD46-9E05-4D31-9294-1D6AC7238DB0}" srcId="{45B61BEB-D861-4F2A-AEE5-97E3C7A6E60F}" destId="{68106156-27D9-4E2E-96D4-D053E1025C39}" srcOrd="5" destOrd="0" parTransId="{4CA95447-DC0A-4A01-BA64-78F90FEB3202}" sibTransId="{54A9BC96-99BC-43BC-916C-0B217753C853}"/>
    <dgm:cxn modelId="{366AF65A-9EAD-47B7-8C7A-213A5B655CC4}" srcId="{45B61BEB-D861-4F2A-AEE5-97E3C7A6E60F}" destId="{175EE4E6-839C-418D-A1A7-237E96EFE06C}" srcOrd="1" destOrd="0" parTransId="{EF5D8380-C9EF-4911-A69B-86B6FCECE578}" sibTransId="{48F89A69-72DF-4AF0-81AB-DC17AA860C39}"/>
    <dgm:cxn modelId="{12173CE4-ED86-46CE-85BE-345FB3D6A2B9}" type="presOf" srcId="{4B811676-DF15-4872-A1DF-925B0BC5B6C6}" destId="{CFFABB4A-7D2E-4FB5-8D73-EAA9C971F1CA}" srcOrd="0" destOrd="0" presId="urn:microsoft.com/office/officeart/2005/8/layout/cycle3"/>
    <dgm:cxn modelId="{0BAD8CD0-6A15-40C2-8DEA-0819F5F6CF11}" type="presOf" srcId="{68106156-27D9-4E2E-96D4-D053E1025C39}" destId="{97EBB593-E444-43E3-B6CA-F1C8C906B5BD}" srcOrd="0" destOrd="0" presId="urn:microsoft.com/office/officeart/2005/8/layout/cycle3"/>
    <dgm:cxn modelId="{9C7B982A-84CA-44C0-B948-60EFFDCAAD68}" srcId="{45B61BEB-D861-4F2A-AEE5-97E3C7A6E60F}" destId="{A144A46C-AA8D-4647-ADDE-D7A9B78511C3}" srcOrd="2" destOrd="0" parTransId="{EF4E11D2-43E3-467A-B48E-9079D4C8A3FF}" sibTransId="{84AAA0E2-92D4-4B68-88E5-8A3C551659A5}"/>
    <dgm:cxn modelId="{9502F230-4B76-4F70-B56E-002F8CEA46AA}" type="presParOf" srcId="{F9F5A7BB-81ED-439B-BF69-321D69B097D4}" destId="{E5BC5AED-ED93-4C58-B7F9-F46A9A333834}" srcOrd="0" destOrd="0" presId="urn:microsoft.com/office/officeart/2005/8/layout/cycle3"/>
    <dgm:cxn modelId="{8218993A-27EA-4D4F-B38E-29F7BDF9FB03}" type="presParOf" srcId="{E5BC5AED-ED93-4C58-B7F9-F46A9A333834}" destId="{A42E95BB-EEC8-4A16-A478-6552590AA783}" srcOrd="0" destOrd="0" presId="urn:microsoft.com/office/officeart/2005/8/layout/cycle3"/>
    <dgm:cxn modelId="{8A6310EE-E0AE-40A2-9255-9B3CA5FBAC11}" type="presParOf" srcId="{E5BC5AED-ED93-4C58-B7F9-F46A9A333834}" destId="{CFFABB4A-7D2E-4FB5-8D73-EAA9C971F1CA}" srcOrd="1" destOrd="0" presId="urn:microsoft.com/office/officeart/2005/8/layout/cycle3"/>
    <dgm:cxn modelId="{C5B6113E-9AAE-4A97-A814-21352237760C}" type="presParOf" srcId="{E5BC5AED-ED93-4C58-B7F9-F46A9A333834}" destId="{FB372971-533E-438C-8A70-EF21214E9BA8}" srcOrd="2" destOrd="0" presId="urn:microsoft.com/office/officeart/2005/8/layout/cycle3"/>
    <dgm:cxn modelId="{2A3C109B-7369-457B-853B-BDD1C0177D3C}" type="presParOf" srcId="{E5BC5AED-ED93-4C58-B7F9-F46A9A333834}" destId="{D7439DCA-5E06-4A37-88C9-DBC8A1CA9E14}" srcOrd="3" destOrd="0" presId="urn:microsoft.com/office/officeart/2005/8/layout/cycle3"/>
    <dgm:cxn modelId="{91BE7562-6125-40F8-97D3-6567FCA5FADF}" type="presParOf" srcId="{E5BC5AED-ED93-4C58-B7F9-F46A9A333834}" destId="{149BD0F6-0DE8-4385-8CE9-CEEBEFF806D2}" srcOrd="4" destOrd="0" presId="urn:microsoft.com/office/officeart/2005/8/layout/cycle3"/>
    <dgm:cxn modelId="{47D8AD28-5DFA-4C46-BF0F-7D1CA40F5966}" type="presParOf" srcId="{E5BC5AED-ED93-4C58-B7F9-F46A9A333834}" destId="{6890E147-C378-44D0-9E1E-787CB69800FB}" srcOrd="5" destOrd="0" presId="urn:microsoft.com/office/officeart/2005/8/layout/cycle3"/>
    <dgm:cxn modelId="{A0B6A7B4-2D81-4354-B84F-79EDA3FADDD9}" type="presParOf" srcId="{E5BC5AED-ED93-4C58-B7F9-F46A9A333834}" destId="{97EBB593-E444-43E3-B6CA-F1C8C906B5B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B61BEB-D861-4F2A-AEE5-97E3C7A6E60F}" type="doc">
      <dgm:prSet loTypeId="urn:microsoft.com/office/officeart/2005/8/layout/cycle3" loCatId="cycle" qsTypeId="urn:microsoft.com/office/officeart/2005/8/quickstyle/3d3" qsCatId="3D" csTypeId="urn:microsoft.com/office/officeart/2005/8/colors/accent1_2#4" csCatId="accent1" phldr="1"/>
      <dgm:spPr/>
      <dgm:t>
        <a:bodyPr/>
        <a:lstStyle/>
        <a:p>
          <a:endParaRPr lang="fr-FR"/>
        </a:p>
      </dgm:t>
    </dgm:pt>
    <dgm:pt modelId="{4A67E613-26B7-4E60-BF1B-4F560DE70F04}">
      <dgm:prSet phldrT="[Texte]"/>
      <dgm:spPr/>
      <dgm:t>
        <a:bodyPr/>
        <a:lstStyle/>
        <a:p>
          <a:r>
            <a:rPr lang="fr-FR" dirty="0" smtClean="0"/>
            <a:t>Redémarrer</a:t>
          </a:r>
        </a:p>
        <a:p>
          <a:r>
            <a:rPr lang="fr-FR" dirty="0" smtClean="0"/>
            <a:t>La machine</a:t>
          </a:r>
          <a:endParaRPr lang="fr-FR" dirty="0"/>
        </a:p>
      </dgm:t>
    </dgm:pt>
    <dgm:pt modelId="{DB42AA95-738A-46FC-8E7A-C5B39C70D639}" type="parTrans" cxnId="{D04CAB46-A2A9-4C6B-BC42-EAE4914E1F87}">
      <dgm:prSet/>
      <dgm:spPr/>
      <dgm:t>
        <a:bodyPr/>
        <a:lstStyle/>
        <a:p>
          <a:endParaRPr lang="fr-FR"/>
        </a:p>
      </dgm:t>
    </dgm:pt>
    <dgm:pt modelId="{4B811676-DF15-4872-A1DF-925B0BC5B6C6}" type="sibTrans" cxnId="{D04CAB46-A2A9-4C6B-BC42-EAE4914E1F87}">
      <dgm:prSet/>
      <dgm:spPr/>
      <dgm:t>
        <a:bodyPr/>
        <a:lstStyle/>
        <a:p>
          <a:endParaRPr lang="fr-FR"/>
        </a:p>
      </dgm:t>
    </dgm:pt>
    <dgm:pt modelId="{175EE4E6-839C-418D-A1A7-237E96EFE06C}">
      <dgm:prSet phldrT="[Texte]"/>
      <dgm:spPr/>
      <dgm:t>
        <a:bodyPr/>
        <a:lstStyle/>
        <a:p>
          <a:r>
            <a:rPr lang="fr-FR" dirty="0" smtClean="0"/>
            <a:t>Visualiser le DHCP</a:t>
          </a:r>
          <a:endParaRPr lang="fr-FR" dirty="0"/>
        </a:p>
      </dgm:t>
    </dgm:pt>
    <dgm:pt modelId="{EF5D8380-C9EF-4911-A69B-86B6FCECE578}" type="parTrans" cxnId="{366AF65A-9EAD-47B7-8C7A-213A5B655CC4}">
      <dgm:prSet/>
      <dgm:spPr/>
      <dgm:t>
        <a:bodyPr/>
        <a:lstStyle/>
        <a:p>
          <a:endParaRPr lang="fr-FR"/>
        </a:p>
      </dgm:t>
    </dgm:pt>
    <dgm:pt modelId="{48F89A69-72DF-4AF0-81AB-DC17AA860C39}" type="sibTrans" cxnId="{366AF65A-9EAD-47B7-8C7A-213A5B655CC4}">
      <dgm:prSet/>
      <dgm:spPr/>
      <dgm:t>
        <a:bodyPr/>
        <a:lstStyle/>
        <a:p>
          <a:endParaRPr lang="fr-FR"/>
        </a:p>
      </dgm:t>
    </dgm:pt>
    <dgm:pt modelId="{A144A46C-AA8D-4647-ADDE-D7A9B78511C3}">
      <dgm:prSet phldrT="[Texte]"/>
      <dgm:spPr/>
      <dgm:t>
        <a:bodyPr/>
        <a:lstStyle/>
        <a:p>
          <a:r>
            <a:rPr lang="fr-FR" dirty="0" smtClean="0"/>
            <a:t>Arrêter le chargement de l’image (image locale)</a:t>
          </a:r>
          <a:endParaRPr lang="fr-FR" dirty="0"/>
        </a:p>
      </dgm:t>
    </dgm:pt>
    <dgm:pt modelId="{EF4E11D2-43E3-467A-B48E-9079D4C8A3FF}" type="parTrans" cxnId="{9C7B982A-84CA-44C0-B948-60EFFDCAAD68}">
      <dgm:prSet/>
      <dgm:spPr/>
      <dgm:t>
        <a:bodyPr/>
        <a:lstStyle/>
        <a:p>
          <a:endParaRPr lang="fr-FR"/>
        </a:p>
      </dgm:t>
    </dgm:pt>
    <dgm:pt modelId="{84AAA0E2-92D4-4B68-88E5-8A3C551659A5}" type="sibTrans" cxnId="{9C7B982A-84CA-44C0-B948-60EFFDCAAD68}">
      <dgm:prSet/>
      <dgm:spPr/>
      <dgm:t>
        <a:bodyPr/>
        <a:lstStyle/>
        <a:p>
          <a:endParaRPr lang="fr-FR"/>
        </a:p>
      </dgm:t>
    </dgm:pt>
    <dgm:pt modelId="{FFEDA8A8-827B-4F5B-9375-073DAA60D848}">
      <dgm:prSet phldrT="[Texte]"/>
      <dgm:spPr/>
      <dgm:t>
        <a:bodyPr/>
        <a:lstStyle/>
        <a:p>
          <a:r>
            <a:rPr lang="fr-FR" dirty="0" smtClean="0"/>
            <a:t>Se connecter sur </a:t>
          </a:r>
        </a:p>
        <a:p>
          <a:r>
            <a:rPr lang="fr-FR" dirty="0" err="1" smtClean="0"/>
            <a:t>Rembo</a:t>
          </a:r>
          <a:endParaRPr lang="fr-FR" dirty="0" smtClean="0"/>
        </a:p>
        <a:p>
          <a:r>
            <a:rPr lang="fr-FR" dirty="0" smtClean="0"/>
            <a:t>« Création d’images »</a:t>
          </a:r>
          <a:endParaRPr lang="fr-FR" dirty="0"/>
        </a:p>
      </dgm:t>
    </dgm:pt>
    <dgm:pt modelId="{FC2482B7-A3EC-4123-A29B-EEE9AE33BA47}" type="parTrans" cxnId="{B6C38847-9945-42D6-9E78-ED142A0665AA}">
      <dgm:prSet/>
      <dgm:spPr/>
      <dgm:t>
        <a:bodyPr/>
        <a:lstStyle/>
        <a:p>
          <a:endParaRPr lang="fr-FR"/>
        </a:p>
      </dgm:t>
    </dgm:pt>
    <dgm:pt modelId="{520091C5-36CD-4103-904A-63D4639DB194}" type="sibTrans" cxnId="{B6C38847-9945-42D6-9E78-ED142A0665AA}">
      <dgm:prSet/>
      <dgm:spPr/>
      <dgm:t>
        <a:bodyPr/>
        <a:lstStyle/>
        <a:p>
          <a:endParaRPr lang="fr-FR"/>
        </a:p>
      </dgm:t>
    </dgm:pt>
    <dgm:pt modelId="{E5FA16FB-B7B0-490A-863F-B4F62498EDC2}">
      <dgm:prSet phldrT="[Texte]"/>
      <dgm:spPr/>
      <dgm:t>
        <a:bodyPr/>
        <a:lstStyle/>
        <a:p>
          <a:r>
            <a:rPr lang="fr-FR" dirty="0" smtClean="0"/>
            <a:t>Donner un nom à l’image :</a:t>
          </a:r>
        </a:p>
        <a:p>
          <a:r>
            <a:rPr lang="fr-FR" dirty="0" err="1" smtClean="0"/>
            <a:t>Sxx</a:t>
          </a:r>
          <a:r>
            <a:rPr lang="fr-FR" dirty="0" smtClean="0"/>
            <a:t>-base-Date</a:t>
          </a:r>
          <a:endParaRPr lang="fr-FR" dirty="0"/>
        </a:p>
      </dgm:t>
    </dgm:pt>
    <dgm:pt modelId="{01F0DF19-F388-4C7D-A016-19D49ED6F236}" type="parTrans" cxnId="{DE07B09A-5B1B-4DCA-BCD4-BC64285F091A}">
      <dgm:prSet/>
      <dgm:spPr/>
      <dgm:t>
        <a:bodyPr/>
        <a:lstStyle/>
        <a:p>
          <a:endParaRPr lang="fr-FR"/>
        </a:p>
      </dgm:t>
    </dgm:pt>
    <dgm:pt modelId="{9F9000EA-A38A-4173-8F41-CE6566239F8B}" type="sibTrans" cxnId="{DE07B09A-5B1B-4DCA-BCD4-BC64285F091A}">
      <dgm:prSet/>
      <dgm:spPr/>
      <dgm:t>
        <a:bodyPr/>
        <a:lstStyle/>
        <a:p>
          <a:endParaRPr lang="fr-FR"/>
        </a:p>
      </dgm:t>
    </dgm:pt>
    <dgm:pt modelId="{F9F5A7BB-81ED-439B-BF69-321D69B097D4}" type="pres">
      <dgm:prSet presAssocID="{45B61BEB-D861-4F2A-AEE5-97E3C7A6E6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5BC5AED-ED93-4C58-B7F9-F46A9A333834}" type="pres">
      <dgm:prSet presAssocID="{45B61BEB-D861-4F2A-AEE5-97E3C7A6E60F}" presName="cycle" presStyleCnt="0"/>
      <dgm:spPr/>
    </dgm:pt>
    <dgm:pt modelId="{A42E95BB-EEC8-4A16-A478-6552590AA783}" type="pres">
      <dgm:prSet presAssocID="{4A67E613-26B7-4E60-BF1B-4F560DE70F04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FABB4A-7D2E-4FB5-8D73-EAA9C971F1CA}" type="pres">
      <dgm:prSet presAssocID="{4B811676-DF15-4872-A1DF-925B0BC5B6C6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FB372971-533E-438C-8A70-EF21214E9BA8}" type="pres">
      <dgm:prSet presAssocID="{175EE4E6-839C-418D-A1A7-237E96EFE06C}" presName="nodeFollowingNodes" presStyleLbl="node1" presStyleIdx="1" presStyleCnt="5" custRadScaleRad="132112" custRadScaleInc="721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439DCA-5E06-4A37-88C9-DBC8A1CA9E14}" type="pres">
      <dgm:prSet presAssocID="{A144A46C-AA8D-4647-ADDE-D7A9B78511C3}" presName="nodeFollowingNodes" presStyleLbl="node1" presStyleIdx="2" presStyleCnt="5" custRadScaleRad="129657" custRadScaleInc="-254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9BD0F6-0DE8-4385-8CE9-CEEBEFF806D2}" type="pres">
      <dgm:prSet presAssocID="{FFEDA8A8-827B-4F5B-9375-073DAA60D848}" presName="nodeFollowingNodes" presStyleLbl="node1" presStyleIdx="3" presStyleCnt="5" custRadScaleRad="126103" custRadScaleInc="232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90E147-C378-44D0-9E1E-787CB69800FB}" type="pres">
      <dgm:prSet presAssocID="{E5FA16FB-B7B0-490A-863F-B4F62498EDC2}" presName="nodeFollowingNodes" presStyleLbl="node1" presStyleIdx="4" presStyleCnt="5" custRadScaleRad="135053" custRadScaleInc="-77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E07B09A-5B1B-4DCA-BCD4-BC64285F091A}" srcId="{45B61BEB-D861-4F2A-AEE5-97E3C7A6E60F}" destId="{E5FA16FB-B7B0-490A-863F-B4F62498EDC2}" srcOrd="4" destOrd="0" parTransId="{01F0DF19-F388-4C7D-A016-19D49ED6F236}" sibTransId="{9F9000EA-A38A-4173-8F41-CE6566239F8B}"/>
    <dgm:cxn modelId="{E14F4392-29BB-4F8F-8126-2DB720977956}" type="presOf" srcId="{175EE4E6-839C-418D-A1A7-237E96EFE06C}" destId="{FB372971-533E-438C-8A70-EF21214E9BA8}" srcOrd="0" destOrd="0" presId="urn:microsoft.com/office/officeart/2005/8/layout/cycle3"/>
    <dgm:cxn modelId="{08D1DB38-977B-43FF-B259-A9B63993429E}" type="presOf" srcId="{45B61BEB-D861-4F2A-AEE5-97E3C7A6E60F}" destId="{F9F5A7BB-81ED-439B-BF69-321D69B097D4}" srcOrd="0" destOrd="0" presId="urn:microsoft.com/office/officeart/2005/8/layout/cycle3"/>
    <dgm:cxn modelId="{DBDF5AE8-3591-4F84-A456-71B5BF7CE26F}" type="presOf" srcId="{4A67E613-26B7-4E60-BF1B-4F560DE70F04}" destId="{A42E95BB-EEC8-4A16-A478-6552590AA783}" srcOrd="0" destOrd="0" presId="urn:microsoft.com/office/officeart/2005/8/layout/cycle3"/>
    <dgm:cxn modelId="{D04CAB46-A2A9-4C6B-BC42-EAE4914E1F87}" srcId="{45B61BEB-D861-4F2A-AEE5-97E3C7A6E60F}" destId="{4A67E613-26B7-4E60-BF1B-4F560DE70F04}" srcOrd="0" destOrd="0" parTransId="{DB42AA95-738A-46FC-8E7A-C5B39C70D639}" sibTransId="{4B811676-DF15-4872-A1DF-925B0BC5B6C6}"/>
    <dgm:cxn modelId="{6E6D819B-12C1-439D-B27F-A53F8F9401C2}" type="presOf" srcId="{A144A46C-AA8D-4647-ADDE-D7A9B78511C3}" destId="{D7439DCA-5E06-4A37-88C9-DBC8A1CA9E14}" srcOrd="0" destOrd="0" presId="urn:microsoft.com/office/officeart/2005/8/layout/cycle3"/>
    <dgm:cxn modelId="{9ADDAEC2-9070-4967-9F23-F4BFB629E407}" type="presOf" srcId="{4B811676-DF15-4872-A1DF-925B0BC5B6C6}" destId="{CFFABB4A-7D2E-4FB5-8D73-EAA9C971F1CA}" srcOrd="0" destOrd="0" presId="urn:microsoft.com/office/officeart/2005/8/layout/cycle3"/>
    <dgm:cxn modelId="{5CE42311-4BD5-4816-BA69-CE7E08153E96}" type="presOf" srcId="{FFEDA8A8-827B-4F5B-9375-073DAA60D848}" destId="{149BD0F6-0DE8-4385-8CE9-CEEBEFF806D2}" srcOrd="0" destOrd="0" presId="urn:microsoft.com/office/officeart/2005/8/layout/cycle3"/>
    <dgm:cxn modelId="{B6C38847-9945-42D6-9E78-ED142A0665AA}" srcId="{45B61BEB-D861-4F2A-AEE5-97E3C7A6E60F}" destId="{FFEDA8A8-827B-4F5B-9375-073DAA60D848}" srcOrd="3" destOrd="0" parTransId="{FC2482B7-A3EC-4123-A29B-EEE9AE33BA47}" sibTransId="{520091C5-36CD-4103-904A-63D4639DB194}"/>
    <dgm:cxn modelId="{366AF65A-9EAD-47B7-8C7A-213A5B655CC4}" srcId="{45B61BEB-D861-4F2A-AEE5-97E3C7A6E60F}" destId="{175EE4E6-839C-418D-A1A7-237E96EFE06C}" srcOrd="1" destOrd="0" parTransId="{EF5D8380-C9EF-4911-A69B-86B6FCECE578}" sibTransId="{48F89A69-72DF-4AF0-81AB-DC17AA860C39}"/>
    <dgm:cxn modelId="{9C7B982A-84CA-44C0-B948-60EFFDCAAD68}" srcId="{45B61BEB-D861-4F2A-AEE5-97E3C7A6E60F}" destId="{A144A46C-AA8D-4647-ADDE-D7A9B78511C3}" srcOrd="2" destOrd="0" parTransId="{EF4E11D2-43E3-467A-B48E-9079D4C8A3FF}" sibTransId="{84AAA0E2-92D4-4B68-88E5-8A3C551659A5}"/>
    <dgm:cxn modelId="{2A112B08-EE71-4149-92BB-35DCC5B75272}" type="presOf" srcId="{E5FA16FB-B7B0-490A-863F-B4F62498EDC2}" destId="{6890E147-C378-44D0-9E1E-787CB69800FB}" srcOrd="0" destOrd="0" presId="urn:microsoft.com/office/officeart/2005/8/layout/cycle3"/>
    <dgm:cxn modelId="{75365A9E-DB74-45BB-96F1-5B2B392E8BAA}" type="presParOf" srcId="{F9F5A7BB-81ED-439B-BF69-321D69B097D4}" destId="{E5BC5AED-ED93-4C58-B7F9-F46A9A333834}" srcOrd="0" destOrd="0" presId="urn:microsoft.com/office/officeart/2005/8/layout/cycle3"/>
    <dgm:cxn modelId="{8AEA891F-CC3C-46AD-AFD2-277DD58C6CDF}" type="presParOf" srcId="{E5BC5AED-ED93-4C58-B7F9-F46A9A333834}" destId="{A42E95BB-EEC8-4A16-A478-6552590AA783}" srcOrd="0" destOrd="0" presId="urn:microsoft.com/office/officeart/2005/8/layout/cycle3"/>
    <dgm:cxn modelId="{496E70E2-D72C-4A9D-831F-9496F0B4FAC8}" type="presParOf" srcId="{E5BC5AED-ED93-4C58-B7F9-F46A9A333834}" destId="{CFFABB4A-7D2E-4FB5-8D73-EAA9C971F1CA}" srcOrd="1" destOrd="0" presId="urn:microsoft.com/office/officeart/2005/8/layout/cycle3"/>
    <dgm:cxn modelId="{D407073E-8804-44C8-9866-352CCC9AA024}" type="presParOf" srcId="{E5BC5AED-ED93-4C58-B7F9-F46A9A333834}" destId="{FB372971-533E-438C-8A70-EF21214E9BA8}" srcOrd="2" destOrd="0" presId="urn:microsoft.com/office/officeart/2005/8/layout/cycle3"/>
    <dgm:cxn modelId="{32C5FCD7-3734-4ACA-9018-C9559F5C2B20}" type="presParOf" srcId="{E5BC5AED-ED93-4C58-B7F9-F46A9A333834}" destId="{D7439DCA-5E06-4A37-88C9-DBC8A1CA9E14}" srcOrd="3" destOrd="0" presId="urn:microsoft.com/office/officeart/2005/8/layout/cycle3"/>
    <dgm:cxn modelId="{045AC8AB-E062-4590-9D16-FA499E98935E}" type="presParOf" srcId="{E5BC5AED-ED93-4C58-B7F9-F46A9A333834}" destId="{149BD0F6-0DE8-4385-8CE9-CEEBEFF806D2}" srcOrd="4" destOrd="0" presId="urn:microsoft.com/office/officeart/2005/8/layout/cycle3"/>
    <dgm:cxn modelId="{3780E1CB-83A0-4D9C-83F9-89DAE03C5C2A}" type="presParOf" srcId="{E5BC5AED-ED93-4C58-B7F9-F46A9A333834}" destId="{6890E147-C378-44D0-9E1E-787CB69800FB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6978A4-8669-4458-A7C8-E1E868B604A6}" type="doc">
      <dgm:prSet loTypeId="urn:microsoft.com/office/officeart/2005/8/layout/hProcess10" loCatId="process" qsTypeId="urn:microsoft.com/office/officeart/2005/8/quickstyle/3d6" qsCatId="3D" csTypeId="urn:microsoft.com/office/officeart/2005/8/colors/accent1_2#5" csCatId="accent1" phldr="1"/>
      <dgm:spPr/>
      <dgm:t>
        <a:bodyPr/>
        <a:lstStyle/>
        <a:p>
          <a:endParaRPr lang="fr-FR"/>
        </a:p>
      </dgm:t>
    </dgm:pt>
    <dgm:pt modelId="{DFCFDB53-010F-4161-995F-EC7A03E737B6}">
      <dgm:prSet phldrT="[Texte]"/>
      <dgm:spPr/>
      <dgm:t>
        <a:bodyPr/>
        <a:lstStyle/>
        <a:p>
          <a:r>
            <a:rPr lang="fr-FR" dirty="0" smtClean="0"/>
            <a:t>Installation de Kaspersky</a:t>
          </a:r>
          <a:endParaRPr lang="fr-FR" dirty="0"/>
        </a:p>
      </dgm:t>
    </dgm:pt>
    <dgm:pt modelId="{12BBD34B-6E6F-4053-A40C-BE82F68AC06F}" type="parTrans" cxnId="{287FF9AE-245F-451E-90BE-BCC1BE45F0D1}">
      <dgm:prSet/>
      <dgm:spPr/>
      <dgm:t>
        <a:bodyPr/>
        <a:lstStyle/>
        <a:p>
          <a:endParaRPr lang="fr-FR"/>
        </a:p>
      </dgm:t>
    </dgm:pt>
    <dgm:pt modelId="{0D3441D8-1DEA-48C0-A390-EEC309270444}" type="sibTrans" cxnId="{287FF9AE-245F-451E-90BE-BCC1BE45F0D1}">
      <dgm:prSet/>
      <dgm:spPr/>
      <dgm:t>
        <a:bodyPr/>
        <a:lstStyle/>
        <a:p>
          <a:endParaRPr lang="fr-FR"/>
        </a:p>
      </dgm:t>
    </dgm:pt>
    <dgm:pt modelId="{C017369E-4CA9-4846-9E8F-F45E3C5FC96A}">
      <dgm:prSet phldrT="[Texte]"/>
      <dgm:spPr/>
      <dgm:t>
        <a:bodyPr/>
        <a:lstStyle/>
        <a:p>
          <a:r>
            <a:rPr lang="fr-FR" dirty="0" smtClean="0"/>
            <a:t>Configuration</a:t>
          </a:r>
          <a:endParaRPr lang="fr-FR" dirty="0"/>
        </a:p>
      </dgm:t>
    </dgm:pt>
    <dgm:pt modelId="{27B0AC9A-5D49-4C39-90E4-58C411AB4C0D}" type="parTrans" cxnId="{E8BD4676-4FCB-4B8D-B983-0D033D42E7C8}">
      <dgm:prSet/>
      <dgm:spPr/>
      <dgm:t>
        <a:bodyPr/>
        <a:lstStyle/>
        <a:p>
          <a:endParaRPr lang="fr-FR"/>
        </a:p>
      </dgm:t>
    </dgm:pt>
    <dgm:pt modelId="{96EF0BAA-A066-4A68-B723-6046B90BEBF8}" type="sibTrans" cxnId="{E8BD4676-4FCB-4B8D-B983-0D033D42E7C8}">
      <dgm:prSet/>
      <dgm:spPr/>
      <dgm:t>
        <a:bodyPr/>
        <a:lstStyle/>
        <a:p>
          <a:endParaRPr lang="fr-FR"/>
        </a:p>
      </dgm:t>
    </dgm:pt>
    <dgm:pt modelId="{9AF92D62-DE39-4C60-8C55-2A47F0555325}">
      <dgm:prSet phldrT="[Texte]"/>
      <dgm:spPr/>
      <dgm:t>
        <a:bodyPr/>
        <a:lstStyle/>
        <a:p>
          <a:r>
            <a:rPr lang="fr-FR" dirty="0" smtClean="0"/>
            <a:t>Installation de Firefox</a:t>
          </a:r>
          <a:endParaRPr lang="fr-FR" dirty="0"/>
        </a:p>
      </dgm:t>
    </dgm:pt>
    <dgm:pt modelId="{685E3D62-F98C-4A70-930F-71F5EECC472B}" type="parTrans" cxnId="{09C5CCF7-1995-4268-A20B-99638FB25393}">
      <dgm:prSet/>
      <dgm:spPr/>
      <dgm:t>
        <a:bodyPr/>
        <a:lstStyle/>
        <a:p>
          <a:endParaRPr lang="fr-FR"/>
        </a:p>
      </dgm:t>
    </dgm:pt>
    <dgm:pt modelId="{6B8C6CB4-C05D-4B3D-BF9E-D171728FDF29}" type="sibTrans" cxnId="{09C5CCF7-1995-4268-A20B-99638FB25393}">
      <dgm:prSet/>
      <dgm:spPr/>
      <dgm:t>
        <a:bodyPr/>
        <a:lstStyle/>
        <a:p>
          <a:endParaRPr lang="fr-FR"/>
        </a:p>
      </dgm:t>
    </dgm:pt>
    <dgm:pt modelId="{BB08098F-B892-4A01-92BF-FB5EF3171DAD}">
      <dgm:prSet phldrT="[Texte]"/>
      <dgm:spPr/>
      <dgm:t>
        <a:bodyPr/>
        <a:lstStyle/>
        <a:p>
          <a:r>
            <a:rPr lang="fr-FR" dirty="0" smtClean="0"/>
            <a:t>Configuration</a:t>
          </a:r>
          <a:endParaRPr lang="fr-FR" dirty="0"/>
        </a:p>
      </dgm:t>
    </dgm:pt>
    <dgm:pt modelId="{61F043DC-D11B-4F60-AE51-7EE2BF515DF5}" type="parTrans" cxnId="{716C68D3-F593-4D3B-B2AC-A8C3102B691A}">
      <dgm:prSet/>
      <dgm:spPr/>
      <dgm:t>
        <a:bodyPr/>
        <a:lstStyle/>
        <a:p>
          <a:endParaRPr lang="fr-FR"/>
        </a:p>
      </dgm:t>
    </dgm:pt>
    <dgm:pt modelId="{BAF98FB0-6033-4C82-ACE0-BF71CEFCDD47}" type="sibTrans" cxnId="{716C68D3-F593-4D3B-B2AC-A8C3102B691A}">
      <dgm:prSet/>
      <dgm:spPr/>
      <dgm:t>
        <a:bodyPr/>
        <a:lstStyle/>
        <a:p>
          <a:endParaRPr lang="fr-FR"/>
        </a:p>
      </dgm:t>
    </dgm:pt>
    <dgm:pt modelId="{A271BB15-69E0-4F46-A44F-B147076A9C2F}">
      <dgm:prSet phldrT="[Texte]"/>
      <dgm:spPr/>
      <dgm:t>
        <a:bodyPr/>
        <a:lstStyle/>
        <a:p>
          <a:r>
            <a:rPr lang="fr-FR" dirty="0" smtClean="0"/>
            <a:t>Installation de</a:t>
          </a:r>
        </a:p>
        <a:p>
          <a:r>
            <a:rPr lang="fr-FR" dirty="0" smtClean="0"/>
            <a:t>Libre Office</a:t>
          </a:r>
          <a:endParaRPr lang="fr-FR" dirty="0"/>
        </a:p>
      </dgm:t>
    </dgm:pt>
    <dgm:pt modelId="{C119D444-E82E-44F3-B28D-79E9F2369C90}" type="parTrans" cxnId="{AD7C1CC6-B3F0-4030-A0F9-ABBF8680BB36}">
      <dgm:prSet/>
      <dgm:spPr/>
      <dgm:t>
        <a:bodyPr/>
        <a:lstStyle/>
        <a:p>
          <a:endParaRPr lang="fr-FR"/>
        </a:p>
      </dgm:t>
    </dgm:pt>
    <dgm:pt modelId="{554885CD-055D-4A6E-9444-7F1980D13893}" type="sibTrans" cxnId="{AD7C1CC6-B3F0-4030-A0F9-ABBF8680BB36}">
      <dgm:prSet/>
      <dgm:spPr/>
      <dgm:t>
        <a:bodyPr/>
        <a:lstStyle/>
        <a:p>
          <a:endParaRPr lang="fr-FR"/>
        </a:p>
      </dgm:t>
    </dgm:pt>
    <dgm:pt modelId="{E543FC27-BDEF-4D3E-99F5-6C59786CE62A}">
      <dgm:prSet phldrT="[Texte]"/>
      <dgm:spPr/>
      <dgm:t>
        <a:bodyPr/>
        <a:lstStyle/>
        <a:p>
          <a:r>
            <a:rPr lang="fr-FR" dirty="0" smtClean="0"/>
            <a:t>Configuration</a:t>
          </a:r>
          <a:endParaRPr lang="fr-FR" dirty="0"/>
        </a:p>
      </dgm:t>
    </dgm:pt>
    <dgm:pt modelId="{A5893EFA-3C93-4AFD-9D9F-7BAD94F66DFF}" type="parTrans" cxnId="{92541533-EF3D-4EBF-8FEA-D57D5A24926D}">
      <dgm:prSet/>
      <dgm:spPr/>
      <dgm:t>
        <a:bodyPr/>
        <a:lstStyle/>
        <a:p>
          <a:endParaRPr lang="fr-FR"/>
        </a:p>
      </dgm:t>
    </dgm:pt>
    <dgm:pt modelId="{5D8DA25B-F8F6-4CEF-AAA8-D99853C87D8F}" type="sibTrans" cxnId="{92541533-EF3D-4EBF-8FEA-D57D5A24926D}">
      <dgm:prSet/>
      <dgm:spPr/>
      <dgm:t>
        <a:bodyPr/>
        <a:lstStyle/>
        <a:p>
          <a:endParaRPr lang="fr-FR"/>
        </a:p>
      </dgm:t>
    </dgm:pt>
    <dgm:pt modelId="{5EED54F1-2DBF-49FA-905D-C405CE09A703}">
      <dgm:prSet/>
      <dgm:spPr/>
      <dgm:t>
        <a:bodyPr/>
        <a:lstStyle/>
        <a:p>
          <a:r>
            <a:rPr lang="fr-FR" dirty="0" smtClean="0"/>
            <a:t>Installation d’Hermès</a:t>
          </a:r>
          <a:endParaRPr lang="fr-FR" dirty="0"/>
        </a:p>
      </dgm:t>
    </dgm:pt>
    <dgm:pt modelId="{E728F009-1DE2-43C7-A98B-E5B61BF1FBCB}" type="parTrans" cxnId="{2B1280E5-157F-44B3-98FC-C718F3FA2920}">
      <dgm:prSet/>
      <dgm:spPr/>
      <dgm:t>
        <a:bodyPr/>
        <a:lstStyle/>
        <a:p>
          <a:endParaRPr lang="fr-FR"/>
        </a:p>
      </dgm:t>
    </dgm:pt>
    <dgm:pt modelId="{E80CD6CD-B342-473E-BCC9-4882A8B9B6DD}" type="sibTrans" cxnId="{2B1280E5-157F-44B3-98FC-C718F3FA2920}">
      <dgm:prSet/>
      <dgm:spPr/>
      <dgm:t>
        <a:bodyPr/>
        <a:lstStyle/>
        <a:p>
          <a:endParaRPr lang="fr-FR"/>
        </a:p>
      </dgm:t>
    </dgm:pt>
    <dgm:pt modelId="{6BE4CF83-5096-418B-982E-2314A4E75F35}">
      <dgm:prSet/>
      <dgm:spPr/>
      <dgm:t>
        <a:bodyPr/>
        <a:lstStyle/>
        <a:p>
          <a:r>
            <a:rPr lang="fr-FR" dirty="0" smtClean="0"/>
            <a:t>Configuration</a:t>
          </a:r>
          <a:endParaRPr lang="fr-FR" dirty="0"/>
        </a:p>
      </dgm:t>
    </dgm:pt>
    <dgm:pt modelId="{8BC96453-1F03-4E8F-872F-C302E16FBF2C}" type="parTrans" cxnId="{BB8DF84A-E630-496E-A036-2627F50E5303}">
      <dgm:prSet/>
      <dgm:spPr/>
      <dgm:t>
        <a:bodyPr/>
        <a:lstStyle/>
        <a:p>
          <a:endParaRPr lang="fr-FR"/>
        </a:p>
      </dgm:t>
    </dgm:pt>
    <dgm:pt modelId="{CCBD5224-4409-4018-AF30-59B70365CEC2}" type="sibTrans" cxnId="{BB8DF84A-E630-496E-A036-2627F50E5303}">
      <dgm:prSet/>
      <dgm:spPr/>
      <dgm:t>
        <a:bodyPr/>
        <a:lstStyle/>
        <a:p>
          <a:endParaRPr lang="fr-FR"/>
        </a:p>
      </dgm:t>
    </dgm:pt>
    <dgm:pt modelId="{350CEC39-E7A2-4A12-B9A7-AD79B04521C4}">
      <dgm:prSet/>
      <dgm:spPr/>
      <dgm:t>
        <a:bodyPr/>
        <a:lstStyle/>
        <a:p>
          <a:endParaRPr lang="fr-FR" dirty="0"/>
        </a:p>
      </dgm:t>
    </dgm:pt>
    <dgm:pt modelId="{16B22C15-ED00-4653-AC3D-2C965B003E3F}" type="parTrans" cxnId="{27E726F8-F030-4F1B-87F9-38789DB28E8E}">
      <dgm:prSet/>
      <dgm:spPr/>
      <dgm:t>
        <a:bodyPr/>
        <a:lstStyle/>
        <a:p>
          <a:endParaRPr lang="fr-FR"/>
        </a:p>
      </dgm:t>
    </dgm:pt>
    <dgm:pt modelId="{56DF78EF-EB4D-40ED-8260-FF70119814B8}" type="sibTrans" cxnId="{27E726F8-F030-4F1B-87F9-38789DB28E8E}">
      <dgm:prSet/>
      <dgm:spPr/>
      <dgm:t>
        <a:bodyPr/>
        <a:lstStyle/>
        <a:p>
          <a:endParaRPr lang="fr-FR"/>
        </a:p>
      </dgm:t>
    </dgm:pt>
    <dgm:pt modelId="{87B82116-7A23-48AF-BA02-2FCAF8926CAB}" type="pres">
      <dgm:prSet presAssocID="{A96978A4-8669-4458-A7C8-E1E868B604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4F7B892-FB86-443F-B4DB-1EF8D6791C6F}" type="pres">
      <dgm:prSet presAssocID="{DFCFDB53-010F-4161-995F-EC7A03E737B6}" presName="composite" presStyleCnt="0"/>
      <dgm:spPr/>
    </dgm:pt>
    <dgm:pt modelId="{8EDCD43D-9FE9-4A12-A1C5-D74DF568D16A}" type="pres">
      <dgm:prSet presAssocID="{DFCFDB53-010F-4161-995F-EC7A03E737B6}" presName="imagSh" presStyleLbl="b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/>
            </a:extLst>
          </a:blip>
          <a:srcRect/>
          <a:stretch>
            <a:fillRect l="-15000" r="-15000"/>
          </a:stretch>
        </a:blipFill>
      </dgm:spPr>
    </dgm:pt>
    <dgm:pt modelId="{2F7102B3-1CDE-4AD2-85CC-466AB4019C2E}" type="pres">
      <dgm:prSet presAssocID="{DFCFDB53-010F-4161-995F-EC7A03E737B6}" presName="txNode" presStyleLbl="node1" presStyleIdx="0" presStyleCnt="4" custLinFactNeighborX="9511" custLinFactNeighborY="4844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351CC65-E42B-4C55-B406-4612A2E72B52}" type="pres">
      <dgm:prSet presAssocID="{0D3441D8-1DEA-48C0-A390-EEC309270444}" presName="sibTrans" presStyleLbl="sibTrans2D1" presStyleIdx="0" presStyleCnt="3"/>
      <dgm:spPr/>
      <dgm:t>
        <a:bodyPr/>
        <a:lstStyle/>
        <a:p>
          <a:endParaRPr lang="fr-FR"/>
        </a:p>
      </dgm:t>
    </dgm:pt>
    <dgm:pt modelId="{E57E7A31-36DF-4AB7-B3E3-1325B84B8441}" type="pres">
      <dgm:prSet presAssocID="{0D3441D8-1DEA-48C0-A390-EEC309270444}" presName="connTx" presStyleLbl="sibTrans2D1" presStyleIdx="0" presStyleCnt="3"/>
      <dgm:spPr/>
      <dgm:t>
        <a:bodyPr/>
        <a:lstStyle/>
        <a:p>
          <a:endParaRPr lang="fr-FR"/>
        </a:p>
      </dgm:t>
    </dgm:pt>
    <dgm:pt modelId="{177F130E-0DCA-4B76-A675-EBD1FEE1F16C}" type="pres">
      <dgm:prSet presAssocID="{9AF92D62-DE39-4C60-8C55-2A47F0555325}" presName="composite" presStyleCnt="0"/>
      <dgm:spPr/>
    </dgm:pt>
    <dgm:pt modelId="{5F0131DB-0A85-44F3-BB55-58992C200B1B}" type="pres">
      <dgm:prSet presAssocID="{9AF92D62-DE39-4C60-8C55-2A47F0555325}" presName="imagSh" presStyleLbl="b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/>
            </a:extLst>
          </a:blip>
          <a:srcRect/>
          <a:stretch>
            <a:fillRect l="-2000" r="-2000"/>
          </a:stretch>
        </a:blipFill>
      </dgm:spPr>
    </dgm:pt>
    <dgm:pt modelId="{F05D9B45-DC82-4EBA-93D8-801B34D0B2B5}" type="pres">
      <dgm:prSet presAssocID="{9AF92D62-DE39-4C60-8C55-2A47F0555325}" presName="txNode" presStyleLbl="node1" presStyleIdx="1" presStyleCnt="4" custLinFactNeighborX="9875" custLinFactNeighborY="4844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3C09A9-5C3C-4FE5-ACE3-3B67357672D0}" type="pres">
      <dgm:prSet presAssocID="{6B8C6CB4-C05D-4B3D-BF9E-D171728FDF29}" presName="sibTrans" presStyleLbl="sibTrans2D1" presStyleIdx="1" presStyleCnt="3"/>
      <dgm:spPr/>
      <dgm:t>
        <a:bodyPr/>
        <a:lstStyle/>
        <a:p>
          <a:endParaRPr lang="fr-FR"/>
        </a:p>
      </dgm:t>
    </dgm:pt>
    <dgm:pt modelId="{8204A820-A99B-4C96-A200-03D33C0B97C9}" type="pres">
      <dgm:prSet presAssocID="{6B8C6CB4-C05D-4B3D-BF9E-D171728FDF29}" presName="connTx" presStyleLbl="sibTrans2D1" presStyleIdx="1" presStyleCnt="3"/>
      <dgm:spPr/>
      <dgm:t>
        <a:bodyPr/>
        <a:lstStyle/>
        <a:p>
          <a:endParaRPr lang="fr-FR"/>
        </a:p>
      </dgm:t>
    </dgm:pt>
    <dgm:pt modelId="{33FA6E1C-3848-411D-AD3C-A30A618737A7}" type="pres">
      <dgm:prSet presAssocID="{5EED54F1-2DBF-49FA-905D-C405CE09A703}" presName="composite" presStyleCnt="0"/>
      <dgm:spPr/>
    </dgm:pt>
    <dgm:pt modelId="{27BCC22C-BEBA-4272-B1CE-76459C0C1A8E}" type="pres">
      <dgm:prSet presAssocID="{5EED54F1-2DBF-49FA-905D-C405CE09A703}" presName="imagSh" presStyleLbl="b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/>
            </a:extLst>
          </a:blip>
          <a:srcRect/>
          <a:stretch>
            <a:fillRect l="-39000" r="-39000"/>
          </a:stretch>
        </a:blipFill>
      </dgm:spPr>
    </dgm:pt>
    <dgm:pt modelId="{AFB7C60B-7B65-4619-B619-D711996E7003}" type="pres">
      <dgm:prSet presAssocID="{5EED54F1-2DBF-49FA-905D-C405CE09A703}" presName="txNode" presStyleLbl="node1" presStyleIdx="2" presStyleCnt="4" custLinFactNeighborX="10240" custLinFactNeighborY="4844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4858C3B-0618-4B83-969C-631F881C769E}" type="pres">
      <dgm:prSet presAssocID="{E80CD6CD-B342-473E-BCC9-4882A8B9B6DD}" presName="sibTrans" presStyleLbl="sibTrans2D1" presStyleIdx="2" presStyleCnt="3"/>
      <dgm:spPr/>
      <dgm:t>
        <a:bodyPr/>
        <a:lstStyle/>
        <a:p>
          <a:endParaRPr lang="fr-FR"/>
        </a:p>
      </dgm:t>
    </dgm:pt>
    <dgm:pt modelId="{5F289C8E-A8AF-4A6C-90C3-80CF705975AD}" type="pres">
      <dgm:prSet presAssocID="{E80CD6CD-B342-473E-BCC9-4882A8B9B6DD}" presName="connTx" presStyleLbl="sibTrans2D1" presStyleIdx="2" presStyleCnt="3"/>
      <dgm:spPr/>
      <dgm:t>
        <a:bodyPr/>
        <a:lstStyle/>
        <a:p>
          <a:endParaRPr lang="fr-FR"/>
        </a:p>
      </dgm:t>
    </dgm:pt>
    <dgm:pt modelId="{4382DC3D-640B-4754-A7E8-10F34206D416}" type="pres">
      <dgm:prSet presAssocID="{A271BB15-69E0-4F46-A44F-B147076A9C2F}" presName="composite" presStyleCnt="0"/>
      <dgm:spPr/>
    </dgm:pt>
    <dgm:pt modelId="{9DFBAA8E-4314-4298-942E-E9EC23D19328}" type="pres">
      <dgm:prSet presAssocID="{A271BB15-69E0-4F46-A44F-B147076A9C2F}" presName="imagSh" presStyleLbl="b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/>
            </a:extLst>
          </a:blip>
          <a:srcRect/>
          <a:stretch>
            <a:fillRect/>
          </a:stretch>
        </a:blipFill>
      </dgm:spPr>
    </dgm:pt>
    <dgm:pt modelId="{D1E8A985-03B3-4F03-A741-D4F8C05618D7}" type="pres">
      <dgm:prSet presAssocID="{A271BB15-69E0-4F46-A44F-B147076A9C2F}" presName="txNode" presStyleLbl="node1" presStyleIdx="3" presStyleCnt="4" custLinFactNeighborX="149" custLinFactNeighborY="4373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D9CD892-B30F-46BD-B8B9-1FB153F63C2C}" type="presOf" srcId="{0D3441D8-1DEA-48C0-A390-EEC309270444}" destId="{8351CC65-E42B-4C55-B406-4612A2E72B52}" srcOrd="0" destOrd="0" presId="urn:microsoft.com/office/officeart/2005/8/layout/hProcess10"/>
    <dgm:cxn modelId="{CF6E25F3-70E8-4602-8129-78D9F74B7E3D}" type="presOf" srcId="{C017369E-4CA9-4846-9E8F-F45E3C5FC96A}" destId="{2F7102B3-1CDE-4AD2-85CC-466AB4019C2E}" srcOrd="0" destOrd="1" presId="urn:microsoft.com/office/officeart/2005/8/layout/hProcess10"/>
    <dgm:cxn modelId="{716C68D3-F593-4D3B-B2AC-A8C3102B691A}" srcId="{9AF92D62-DE39-4C60-8C55-2A47F0555325}" destId="{BB08098F-B892-4A01-92BF-FB5EF3171DAD}" srcOrd="0" destOrd="0" parTransId="{61F043DC-D11B-4F60-AE51-7EE2BF515DF5}" sibTransId="{BAF98FB0-6033-4C82-ACE0-BF71CEFCDD47}"/>
    <dgm:cxn modelId="{BB8DF84A-E630-496E-A036-2627F50E5303}" srcId="{5EED54F1-2DBF-49FA-905D-C405CE09A703}" destId="{6BE4CF83-5096-418B-982E-2314A4E75F35}" srcOrd="0" destOrd="0" parTransId="{8BC96453-1F03-4E8F-872F-C302E16FBF2C}" sibTransId="{CCBD5224-4409-4018-AF30-59B70365CEC2}"/>
    <dgm:cxn modelId="{92541533-EF3D-4EBF-8FEA-D57D5A24926D}" srcId="{A271BB15-69E0-4F46-A44F-B147076A9C2F}" destId="{E543FC27-BDEF-4D3E-99F5-6C59786CE62A}" srcOrd="0" destOrd="0" parTransId="{A5893EFA-3C93-4AFD-9D9F-7BAD94F66DFF}" sibTransId="{5D8DA25B-F8F6-4CEF-AAA8-D99853C87D8F}"/>
    <dgm:cxn modelId="{299827CC-FC4C-4E1F-A74C-E9F158F1DEAC}" type="presOf" srcId="{5EED54F1-2DBF-49FA-905D-C405CE09A703}" destId="{AFB7C60B-7B65-4619-B619-D711996E7003}" srcOrd="0" destOrd="0" presId="urn:microsoft.com/office/officeart/2005/8/layout/hProcess10"/>
    <dgm:cxn modelId="{287FF9AE-245F-451E-90BE-BCC1BE45F0D1}" srcId="{A96978A4-8669-4458-A7C8-E1E868B604A6}" destId="{DFCFDB53-010F-4161-995F-EC7A03E737B6}" srcOrd="0" destOrd="0" parTransId="{12BBD34B-6E6F-4053-A40C-BE82F68AC06F}" sibTransId="{0D3441D8-1DEA-48C0-A390-EEC309270444}"/>
    <dgm:cxn modelId="{2008C22A-38AD-4333-9496-D01875F74593}" type="presOf" srcId="{9AF92D62-DE39-4C60-8C55-2A47F0555325}" destId="{F05D9B45-DC82-4EBA-93D8-801B34D0B2B5}" srcOrd="0" destOrd="0" presId="urn:microsoft.com/office/officeart/2005/8/layout/hProcess10"/>
    <dgm:cxn modelId="{E3E9AEA8-F1CB-46DA-A4EB-F41BF8F48168}" type="presOf" srcId="{A96978A4-8669-4458-A7C8-E1E868B604A6}" destId="{87B82116-7A23-48AF-BA02-2FCAF8926CAB}" srcOrd="0" destOrd="0" presId="urn:microsoft.com/office/officeart/2005/8/layout/hProcess10"/>
    <dgm:cxn modelId="{BCB2860A-9A43-42E0-AA6D-2EC5B900835C}" type="presOf" srcId="{E543FC27-BDEF-4D3E-99F5-6C59786CE62A}" destId="{D1E8A985-03B3-4F03-A741-D4F8C05618D7}" srcOrd="0" destOrd="1" presId="urn:microsoft.com/office/officeart/2005/8/layout/hProcess10"/>
    <dgm:cxn modelId="{B814429B-1533-4290-8404-AC0A5A2201BE}" type="presOf" srcId="{350CEC39-E7A2-4A12-B9A7-AD79B04521C4}" destId="{AFB7C60B-7B65-4619-B619-D711996E7003}" srcOrd="0" destOrd="2" presId="urn:microsoft.com/office/officeart/2005/8/layout/hProcess10"/>
    <dgm:cxn modelId="{E8BD4676-4FCB-4B8D-B983-0D033D42E7C8}" srcId="{DFCFDB53-010F-4161-995F-EC7A03E737B6}" destId="{C017369E-4CA9-4846-9E8F-F45E3C5FC96A}" srcOrd="0" destOrd="0" parTransId="{27B0AC9A-5D49-4C39-90E4-58C411AB4C0D}" sibTransId="{96EF0BAA-A066-4A68-B723-6046B90BEBF8}"/>
    <dgm:cxn modelId="{A7A5A2B2-2D32-4E16-A35A-0326385254D9}" type="presOf" srcId="{E80CD6CD-B342-473E-BCC9-4882A8B9B6DD}" destId="{74858C3B-0618-4B83-969C-631F881C769E}" srcOrd="0" destOrd="0" presId="urn:microsoft.com/office/officeart/2005/8/layout/hProcess10"/>
    <dgm:cxn modelId="{2B1280E5-157F-44B3-98FC-C718F3FA2920}" srcId="{A96978A4-8669-4458-A7C8-E1E868B604A6}" destId="{5EED54F1-2DBF-49FA-905D-C405CE09A703}" srcOrd="2" destOrd="0" parTransId="{E728F009-1DE2-43C7-A98B-E5B61BF1FBCB}" sibTransId="{E80CD6CD-B342-473E-BCC9-4882A8B9B6DD}"/>
    <dgm:cxn modelId="{2A9729C6-C4D2-41AE-8A29-0E43DB77AE5D}" type="presOf" srcId="{BB08098F-B892-4A01-92BF-FB5EF3171DAD}" destId="{F05D9B45-DC82-4EBA-93D8-801B34D0B2B5}" srcOrd="0" destOrd="1" presId="urn:microsoft.com/office/officeart/2005/8/layout/hProcess10"/>
    <dgm:cxn modelId="{02C5E163-A2C8-4A61-BE5C-F2C21D21C72A}" type="presOf" srcId="{A271BB15-69E0-4F46-A44F-B147076A9C2F}" destId="{D1E8A985-03B3-4F03-A741-D4F8C05618D7}" srcOrd="0" destOrd="0" presId="urn:microsoft.com/office/officeart/2005/8/layout/hProcess10"/>
    <dgm:cxn modelId="{0FBCBF93-FF2D-4793-8F42-6E2C53E09764}" type="presOf" srcId="{6BE4CF83-5096-418B-982E-2314A4E75F35}" destId="{AFB7C60B-7B65-4619-B619-D711996E7003}" srcOrd="0" destOrd="1" presId="urn:microsoft.com/office/officeart/2005/8/layout/hProcess10"/>
    <dgm:cxn modelId="{B2457ED1-5919-4489-A13C-2C8A07FA06B0}" type="presOf" srcId="{E80CD6CD-B342-473E-BCC9-4882A8B9B6DD}" destId="{5F289C8E-A8AF-4A6C-90C3-80CF705975AD}" srcOrd="1" destOrd="0" presId="urn:microsoft.com/office/officeart/2005/8/layout/hProcess10"/>
    <dgm:cxn modelId="{EDBD2C63-6F98-4CA8-92B0-5E7FE48D2C81}" type="presOf" srcId="{6B8C6CB4-C05D-4B3D-BF9E-D171728FDF29}" destId="{8204A820-A99B-4C96-A200-03D33C0B97C9}" srcOrd="1" destOrd="0" presId="urn:microsoft.com/office/officeart/2005/8/layout/hProcess10"/>
    <dgm:cxn modelId="{AD7C1CC6-B3F0-4030-A0F9-ABBF8680BB36}" srcId="{A96978A4-8669-4458-A7C8-E1E868B604A6}" destId="{A271BB15-69E0-4F46-A44F-B147076A9C2F}" srcOrd="3" destOrd="0" parTransId="{C119D444-E82E-44F3-B28D-79E9F2369C90}" sibTransId="{554885CD-055D-4A6E-9444-7F1980D13893}"/>
    <dgm:cxn modelId="{756D816C-D59E-4421-9CEF-1336892B2153}" type="presOf" srcId="{0D3441D8-1DEA-48C0-A390-EEC309270444}" destId="{E57E7A31-36DF-4AB7-B3E3-1325B84B8441}" srcOrd="1" destOrd="0" presId="urn:microsoft.com/office/officeart/2005/8/layout/hProcess10"/>
    <dgm:cxn modelId="{A445401E-8410-49AD-9F16-A841E6295419}" type="presOf" srcId="{6B8C6CB4-C05D-4B3D-BF9E-D171728FDF29}" destId="{1D3C09A9-5C3C-4FE5-ACE3-3B67357672D0}" srcOrd="0" destOrd="0" presId="urn:microsoft.com/office/officeart/2005/8/layout/hProcess10"/>
    <dgm:cxn modelId="{09C5CCF7-1995-4268-A20B-99638FB25393}" srcId="{A96978A4-8669-4458-A7C8-E1E868B604A6}" destId="{9AF92D62-DE39-4C60-8C55-2A47F0555325}" srcOrd="1" destOrd="0" parTransId="{685E3D62-F98C-4A70-930F-71F5EECC472B}" sibTransId="{6B8C6CB4-C05D-4B3D-BF9E-D171728FDF29}"/>
    <dgm:cxn modelId="{CAA6264A-6DF9-4DC2-9FA6-0D86DDF9A560}" type="presOf" srcId="{DFCFDB53-010F-4161-995F-EC7A03E737B6}" destId="{2F7102B3-1CDE-4AD2-85CC-466AB4019C2E}" srcOrd="0" destOrd="0" presId="urn:microsoft.com/office/officeart/2005/8/layout/hProcess10"/>
    <dgm:cxn modelId="{27E726F8-F030-4F1B-87F9-38789DB28E8E}" srcId="{5EED54F1-2DBF-49FA-905D-C405CE09A703}" destId="{350CEC39-E7A2-4A12-B9A7-AD79B04521C4}" srcOrd="1" destOrd="0" parTransId="{16B22C15-ED00-4653-AC3D-2C965B003E3F}" sibTransId="{56DF78EF-EB4D-40ED-8260-FF70119814B8}"/>
    <dgm:cxn modelId="{06D609B5-5E68-467E-818B-DF61413331AF}" type="presParOf" srcId="{87B82116-7A23-48AF-BA02-2FCAF8926CAB}" destId="{64F7B892-FB86-443F-B4DB-1EF8D6791C6F}" srcOrd="0" destOrd="0" presId="urn:microsoft.com/office/officeart/2005/8/layout/hProcess10"/>
    <dgm:cxn modelId="{E58DB2D8-3B98-4EEC-9518-51B0CA3F5E42}" type="presParOf" srcId="{64F7B892-FB86-443F-B4DB-1EF8D6791C6F}" destId="{8EDCD43D-9FE9-4A12-A1C5-D74DF568D16A}" srcOrd="0" destOrd="0" presId="urn:microsoft.com/office/officeart/2005/8/layout/hProcess10"/>
    <dgm:cxn modelId="{2E189355-BBC5-4EAE-AD78-BC3C0F5A509D}" type="presParOf" srcId="{64F7B892-FB86-443F-B4DB-1EF8D6791C6F}" destId="{2F7102B3-1CDE-4AD2-85CC-466AB4019C2E}" srcOrd="1" destOrd="0" presId="urn:microsoft.com/office/officeart/2005/8/layout/hProcess10"/>
    <dgm:cxn modelId="{9B1FAF70-DB17-48FE-A6D7-1B4A05878A54}" type="presParOf" srcId="{87B82116-7A23-48AF-BA02-2FCAF8926CAB}" destId="{8351CC65-E42B-4C55-B406-4612A2E72B52}" srcOrd="1" destOrd="0" presId="urn:microsoft.com/office/officeart/2005/8/layout/hProcess10"/>
    <dgm:cxn modelId="{C927DAEF-30E8-4158-B82A-3805DCFEF012}" type="presParOf" srcId="{8351CC65-E42B-4C55-B406-4612A2E72B52}" destId="{E57E7A31-36DF-4AB7-B3E3-1325B84B8441}" srcOrd="0" destOrd="0" presId="urn:microsoft.com/office/officeart/2005/8/layout/hProcess10"/>
    <dgm:cxn modelId="{DB31787C-047D-48F6-842D-CC7C89D852FA}" type="presParOf" srcId="{87B82116-7A23-48AF-BA02-2FCAF8926CAB}" destId="{177F130E-0DCA-4B76-A675-EBD1FEE1F16C}" srcOrd="2" destOrd="0" presId="urn:microsoft.com/office/officeart/2005/8/layout/hProcess10"/>
    <dgm:cxn modelId="{1C661766-3455-47A7-B9DB-1FA189D4A00C}" type="presParOf" srcId="{177F130E-0DCA-4B76-A675-EBD1FEE1F16C}" destId="{5F0131DB-0A85-44F3-BB55-58992C200B1B}" srcOrd="0" destOrd="0" presId="urn:microsoft.com/office/officeart/2005/8/layout/hProcess10"/>
    <dgm:cxn modelId="{3A093D09-9775-45AE-B3DC-EE2F37B9404E}" type="presParOf" srcId="{177F130E-0DCA-4B76-A675-EBD1FEE1F16C}" destId="{F05D9B45-DC82-4EBA-93D8-801B34D0B2B5}" srcOrd="1" destOrd="0" presId="urn:microsoft.com/office/officeart/2005/8/layout/hProcess10"/>
    <dgm:cxn modelId="{881A3938-64C8-4D3A-8191-DCFD21FFAAFD}" type="presParOf" srcId="{87B82116-7A23-48AF-BA02-2FCAF8926CAB}" destId="{1D3C09A9-5C3C-4FE5-ACE3-3B67357672D0}" srcOrd="3" destOrd="0" presId="urn:microsoft.com/office/officeart/2005/8/layout/hProcess10"/>
    <dgm:cxn modelId="{1E13B524-459F-4517-95A2-00A16550E582}" type="presParOf" srcId="{1D3C09A9-5C3C-4FE5-ACE3-3B67357672D0}" destId="{8204A820-A99B-4C96-A200-03D33C0B97C9}" srcOrd="0" destOrd="0" presId="urn:microsoft.com/office/officeart/2005/8/layout/hProcess10"/>
    <dgm:cxn modelId="{0CBBD40D-26CC-428C-8C92-0F666CCC26FB}" type="presParOf" srcId="{87B82116-7A23-48AF-BA02-2FCAF8926CAB}" destId="{33FA6E1C-3848-411D-AD3C-A30A618737A7}" srcOrd="4" destOrd="0" presId="urn:microsoft.com/office/officeart/2005/8/layout/hProcess10"/>
    <dgm:cxn modelId="{128BFD45-AC2D-4C7F-950D-D7AB72E775B2}" type="presParOf" srcId="{33FA6E1C-3848-411D-AD3C-A30A618737A7}" destId="{27BCC22C-BEBA-4272-B1CE-76459C0C1A8E}" srcOrd="0" destOrd="0" presId="urn:microsoft.com/office/officeart/2005/8/layout/hProcess10"/>
    <dgm:cxn modelId="{66238756-E255-4D94-B906-48E0E7B3609A}" type="presParOf" srcId="{33FA6E1C-3848-411D-AD3C-A30A618737A7}" destId="{AFB7C60B-7B65-4619-B619-D711996E7003}" srcOrd="1" destOrd="0" presId="urn:microsoft.com/office/officeart/2005/8/layout/hProcess10"/>
    <dgm:cxn modelId="{6FCC8BFE-4D62-40E5-9BDD-34691D2162C4}" type="presParOf" srcId="{87B82116-7A23-48AF-BA02-2FCAF8926CAB}" destId="{74858C3B-0618-4B83-969C-631F881C769E}" srcOrd="5" destOrd="0" presId="urn:microsoft.com/office/officeart/2005/8/layout/hProcess10"/>
    <dgm:cxn modelId="{23845E04-EE0A-4F46-8F01-214B43381221}" type="presParOf" srcId="{74858C3B-0618-4B83-969C-631F881C769E}" destId="{5F289C8E-A8AF-4A6C-90C3-80CF705975AD}" srcOrd="0" destOrd="0" presId="urn:microsoft.com/office/officeart/2005/8/layout/hProcess10"/>
    <dgm:cxn modelId="{4384B54C-6898-4BD0-917F-D7D75C1B247E}" type="presParOf" srcId="{87B82116-7A23-48AF-BA02-2FCAF8926CAB}" destId="{4382DC3D-640B-4754-A7E8-10F34206D416}" srcOrd="6" destOrd="0" presId="urn:microsoft.com/office/officeart/2005/8/layout/hProcess10"/>
    <dgm:cxn modelId="{CA8AF932-A071-4D6E-93AF-1F62673EB54B}" type="presParOf" srcId="{4382DC3D-640B-4754-A7E8-10F34206D416}" destId="{9DFBAA8E-4314-4298-942E-E9EC23D19328}" srcOrd="0" destOrd="0" presId="urn:microsoft.com/office/officeart/2005/8/layout/hProcess10"/>
    <dgm:cxn modelId="{6128DEB4-ED35-4A60-9910-29D05BA76A41}" type="presParOf" srcId="{4382DC3D-640B-4754-A7E8-10F34206D416}" destId="{D1E8A985-03B3-4F03-A741-D4F8C05618D7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7D2FB76-ED36-4C0F-A4DA-DD3BEC30102F}" type="datetimeFigureOut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D94D05E-60B4-4DA5-AC8C-9A613ADED7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51D5A6-8E84-4AEE-92CC-4A19F6CFC857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6D8E59-4BC0-4DE0-9351-8C56026F200A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DB79F4-7671-46BE-B8EF-1D82DF56CD7D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812939-3512-4486-B451-5FEC542355A5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B3B846-48E3-4BC2-A3CA-EABF69C12B0D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E9BA62-2087-467C-8590-768BE7D3C088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5BADAB-2316-445A-93FB-626EC0897260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/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2F2BD-93ED-44E1-BC23-970E36AFD59C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48FEF-B61B-487A-B092-FBF90C6470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FF75B-9541-437D-ADD5-2FC1C352DB1E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E034-5A8E-4E2D-8588-30D76B34304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B71A-7873-4757-B6DD-8B78FF8EF747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5EAC1-605D-4929-82CA-6FF29D4CBD4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CBEBEF-4673-4DD2-97A8-D3DED0917DC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0879B2-6F95-4508-AC87-E7ECA389ADA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1A624-81B4-4163-A3DF-BF1883E549CA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6811-33F4-4ED6-BCF1-AFDBA8EC2D6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rme libre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3471B0-BCA6-441C-9EA6-5B20BA7C9D96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EC26B1-DAF2-45D0-966C-CA390BF6D7D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E0C35B-B87A-40A5-854A-BDD0E5F022F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234DA4-F6B9-46D4-8049-FFCED57DD44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BFF863-7E0D-4AD7-B781-A908057D2790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3A784D-5F3D-416B-82E8-951774EA289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497E2-3438-48FD-8745-96378FD46E92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AF160-CA0C-41FA-A1F7-6828CE3732B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6D3CC4-4EEC-4C98-AAD0-B97B12DC1114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1F6063-294A-4DDB-896D-43E2C23430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11D1D-977B-4F2D-8820-71CD8809D7F3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DF8D2-70C2-4FDD-B9DE-634232616F5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9321-3085-456A-BE6F-A4FC5E77D1C9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AE1AB-02A5-40FE-876F-24E33367D4D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67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57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67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57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67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57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F155D7-178E-4D07-99E2-76FCE30BF99F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417D28-4573-486C-81B5-C9977DE2E5D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F2A20-CBAB-42C0-816C-C1834E9E4856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84F83-1BB1-4984-80BD-4CA2040BCF8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FFFDC-3B34-4D5B-91FE-9E237425C39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3AA4-5867-477C-ABFF-A0D8D2548DC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5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4F37B-1183-4CF4-ACBD-BE49A2DA616C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A72F2-8D6D-42DA-A217-F88987791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4FC7C-E0BB-4AFE-B233-3F237D129EDF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BCB77-620D-4568-8FE3-4AF053772B0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C5C0D-C699-4298-B9B7-B2553DE94206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2B7EE-8899-4682-A506-CBC20909207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A6702-638F-44DA-9B73-58464D2DC1B8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0FCFD-3FCC-4CA8-8B3C-42A00BDC361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F724C-5DB0-4D1B-A66F-BFBF3751C793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EC98A-7E20-496B-96E9-D7F6DDB71ED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97E66-9C47-44F7-A0E3-1A6227EFB413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84E91-C227-45B1-82B2-204F33B842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CA9FE-C864-4D47-BE7E-B693A39CA35E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5B0B8-E9AA-49F0-B64A-FEB90719F8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C973-B6AC-43AA-B6D1-83DAFFC4ECD6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052FB-01B4-40DA-B6EB-B6AC6585FC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/>
          <a:lstStyle>
            <a:lvl1pPr algn="l">
              <a:buNone/>
              <a:defRPr sz="50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9DD89-521E-4751-B434-92DA4BB70B8D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5B996-190C-455E-82E3-D4A46014A1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/>
          <a:lstStyle>
            <a:lvl1pPr algn="r">
              <a:buNone/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FC17F-3200-4764-ACB0-DDBEB7063167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1A2BF-0780-4BFD-942B-E9A08982E8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6720E-F32D-490D-A92A-7A3803D6395F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8AD2A-6A93-40B1-8D5B-79E3E5EC0BB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D0107-4167-41CB-840E-5E054E2CDC3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BF044-2ED7-4EC5-9BDE-1574FD28DB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9059-2F06-4CBE-ADFB-782F1A335828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D45C4-1054-4DCE-B4D6-1A71AD9D6AB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039F9-98EB-4FEF-AD09-95C8AA5CCDD3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04A2-7B1A-4554-A85D-F63AC390200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5A3EC-24E5-45E8-AD8E-300CD5D1860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ED020-9C73-401E-97D6-7CC12F6990A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39C1-BCA8-4730-80A2-BA2C3BA1198E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28A07-F190-4FDB-968A-C178D5A7684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EE884-1DD9-4E45-8B77-8546ECE8F095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F655B-4786-4756-B048-4B3C9F29E10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DFD4E-5113-407C-80C3-04330DFDB65F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9F128-2732-447A-A0A5-4CEBC336DC8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orizon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DF23B5-C171-47AF-A52B-3A143E04F44D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6AD107-C976-44BA-9005-486BE6802EF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22" r:id="rId2"/>
    <p:sldLayoutId id="2147483743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44" r:id="rId9"/>
    <p:sldLayoutId id="2147483728" r:id="rId10"/>
    <p:sldLayoutId id="214748372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3324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  <a:endParaRPr lang="en-US" altLang="fr-FR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740E187-C01C-4643-8AF4-0F27A06EDB30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74F8D6E-7813-432C-8715-D80E1AEA5BC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30" r:id="rId2"/>
    <p:sldLayoutId id="2147483746" r:id="rId3"/>
    <p:sldLayoutId id="2147483747" r:id="rId4"/>
    <p:sldLayoutId id="2147483748" r:id="rId5"/>
    <p:sldLayoutId id="2147483731" r:id="rId6"/>
    <p:sldLayoutId id="2147483749" r:id="rId7"/>
    <p:sldLayoutId id="2147483732" r:id="rId8"/>
    <p:sldLayoutId id="2147483750" r:id="rId9"/>
    <p:sldLayoutId id="2147483733" r:id="rId10"/>
    <p:sldLayoutId id="214748373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DDDDE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DDDDE1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C956E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C956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560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2179638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  <a:endParaRPr lang="en-US" altLang="fr-FR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12147CF-28B9-44A1-9841-C80C85FC19E2}" type="datetime1">
              <a:rPr lang="fr-FR"/>
              <a:pPr>
                <a:defRPr/>
              </a:pPr>
              <a:t>10/12/2014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2622747-7610-4BF6-BF7E-7B1AEABE903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35" r:id="rId2"/>
    <p:sldLayoutId id="2147483752" r:id="rId3"/>
    <p:sldLayoutId id="2147483736" r:id="rId4"/>
    <p:sldLayoutId id="2147483737" r:id="rId5"/>
    <p:sldLayoutId id="2147483738" r:id="rId6"/>
    <p:sldLayoutId id="2147483739" r:id="rId7"/>
    <p:sldLayoutId id="2147483753" r:id="rId8"/>
    <p:sldLayoutId id="2147483754" r:id="rId9"/>
    <p:sldLayoutId id="2147483740" r:id="rId10"/>
    <p:sldLayoutId id="214748374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rgbClr val="FFFFBC"/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800" b="1">
          <a:solidFill>
            <a:srgbClr val="FFFFBC"/>
          </a:solidFill>
          <a:latin typeface="Corbel" pitchFamily="34" charset="0"/>
        </a:defRPr>
      </a:lvl9pPr>
    </p:titleStyle>
    <p:bodyStyle>
      <a:lvl1pPr marL="319088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27305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Wingdings 2" pitchFamily="18" charset="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Wingdings 2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baip.fr/nicolas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4" Type="http://schemas.openxmlformats.org/officeDocument/2006/relationships/hyperlink" Target="file:///\\serveur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ebdaip.ac-lille.fr/daipetab" TargetMode="External"/><Relationship Id="rId1" Type="http://schemas.openxmlformats.org/officeDocument/2006/relationships/slideLayout" Target="../slideLayouts/slideLayout27.xml"/><Relationship Id="rId4" Type="http://schemas.openxmlformats.org/officeDocument/2006/relationships/hyperlink" Target="http://www3.ac-lille.fr/crid-systeme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indows.microsoft.com/fr-FR/windows-vista/User-groups-in-Windows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Relationship Id="rId4" Type="http://schemas.openxmlformats.org/officeDocument/2006/relationships/slide" Target="slide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5301208"/>
            <a:ext cx="8496944" cy="127099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S.I.A.L – D.A.I.P Pôle Pédagogie - B.A.I.P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288032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600" b="1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  <a:t>ACCOMPAGNEMENT</a:t>
            </a:r>
            <a:br>
              <a:rPr lang="fr-FR" sz="6600" b="1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</a:br>
            <a:r>
              <a:rPr lang="fr-FR" b="1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  <a:t>DES Personnes </a:t>
            </a:r>
            <a:r>
              <a:rPr lang="fr-FR" b="1" spc="150" dirty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  <a:t>RESSOURCES </a:t>
            </a:r>
            <a:r>
              <a:rPr lang="fr-FR" sz="6600" b="1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  <a:t>TICE</a:t>
            </a:r>
            <a:br>
              <a:rPr lang="fr-FR" sz="6600" b="1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</a:br>
            <a:r>
              <a:rPr lang="fr-FR" sz="44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FFC000">
                      <a:alpha val="43000"/>
                    </a:srgbClr>
                  </a:outerShdw>
                </a:effectLst>
              </a:rPr>
              <a:t>Niveau 1</a:t>
            </a:r>
            <a:endParaRPr lang="fr-FR" sz="44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8915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5B6CBC-C47A-4121-92C9-9E2C402B35E4}" type="slidenum">
              <a:rPr lang="fr-FR" altLang="fr-FR" smtClean="0"/>
              <a:pPr/>
              <a:t>1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8353425" cy="1201737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Création d’un utilisateur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4275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0A59122-A180-4241-B2CE-61058F375470}" type="slidenum">
              <a:rPr lang="fr-FR" altLang="fr-FR" smtClean="0"/>
              <a:pPr/>
              <a:t>10</a:t>
            </a:fld>
            <a:endParaRPr lang="fr-FR" altLang="fr-FR" smtClean="0"/>
          </a:p>
        </p:txBody>
      </p:sp>
      <p:sp>
        <p:nvSpPr>
          <p:cNvPr id="54276" name="ZoneTexte 3"/>
          <p:cNvSpPr txBox="1">
            <a:spLocks noChangeArrowheads="1"/>
          </p:cNvSpPr>
          <p:nvPr/>
        </p:nvSpPr>
        <p:spPr bwMode="auto">
          <a:xfrm>
            <a:off x="398463" y="1557338"/>
            <a:ext cx="40767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/>
              <a:t>Panneau de configuration, </a:t>
            </a:r>
          </a:p>
          <a:p>
            <a:r>
              <a:rPr lang="fr-FR" sz="2400"/>
              <a:t>Comptes d’utilisateurs</a:t>
            </a:r>
          </a:p>
          <a:p>
            <a:r>
              <a:rPr lang="fr-FR" sz="2400"/>
              <a:t>Gérer les comptes</a:t>
            </a:r>
          </a:p>
          <a:p>
            <a:r>
              <a:rPr lang="fr-FR" sz="2400"/>
              <a:t>Clic sur util1</a:t>
            </a:r>
          </a:p>
          <a:p>
            <a:r>
              <a:rPr lang="fr-FR" sz="2400"/>
              <a:t>Option : Créer un mot de passe</a:t>
            </a:r>
          </a:p>
          <a:p>
            <a:endParaRPr lang="fr-FR"/>
          </a:p>
        </p:txBody>
      </p:sp>
      <p:pic>
        <p:nvPicPr>
          <p:cNvPr id="54277" name="Imag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5163" y="1308100"/>
            <a:ext cx="4646612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Imag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5063" y="3860800"/>
            <a:ext cx="59531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 txBox="1">
            <a:spLocks/>
          </p:cNvSpPr>
          <p:nvPr/>
        </p:nvSpPr>
        <p:spPr>
          <a:xfrm>
            <a:off x="500063" y="504825"/>
            <a:ext cx="8353425" cy="1203325"/>
          </a:xfrm>
          <a:prstGeom prst="rect">
            <a:avLst/>
          </a:prstGeo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fr-FR" sz="4000" spc="-150" dirty="0">
                <a:solidFill>
                  <a:schemeClr val="tx2">
                    <a:satMod val="200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sz="4000" spc="-150" dirty="0">
                <a:solidFill>
                  <a:schemeClr val="tx2">
                    <a:satMod val="200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Création d’un utilisateur</a:t>
            </a:r>
            <a:endParaRPr lang="fr-FR" sz="4000" spc="-150" dirty="0">
              <a:solidFill>
                <a:srgbClr val="FF0000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56322" name="Image 7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286000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28600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ZoneTexte 10"/>
          <p:cNvSpPr txBox="1">
            <a:spLocks noChangeArrowheads="1"/>
          </p:cNvSpPr>
          <p:nvPr/>
        </p:nvSpPr>
        <p:spPr bwMode="auto">
          <a:xfrm>
            <a:off x="1785938" y="2286000"/>
            <a:ext cx="5143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400"/>
              <a:t>Créer un utilisateur standard : </a:t>
            </a:r>
          </a:p>
          <a:p>
            <a:r>
              <a:rPr lang="fr-FR" altLang="fr-FR" sz="2400"/>
              <a:t>Nom : util2</a:t>
            </a:r>
          </a:p>
          <a:p>
            <a:r>
              <a:rPr lang="fr-FR" altLang="fr-FR" sz="2400"/>
              <a:t>mot de passe : 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2910" y="4357694"/>
            <a:ext cx="7879080" cy="1754326"/>
          </a:xfrm>
          <a:prstGeom prst="rect">
            <a:avLst/>
          </a:prstGeom>
          <a:noFill/>
          <a:scene3d>
            <a:camera prst="obliqueBottomRight"/>
            <a:lightRig rig="threePt" dir="t"/>
          </a:scene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itchFamily="34" charset="0"/>
                <a:cs typeface="+mn-cs"/>
              </a:rPr>
              <a:t>Méthode 2 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itchFamily="34" charset="0"/>
                <a:cs typeface="+mn-cs"/>
              </a:rPr>
              <a:t>Interface plus complète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632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51592A7D-5981-42D5-BF4A-96CAD13CF1EC}" type="slidenum">
              <a:rPr lang="fr-FR" altLang="fr-FR" smtClean="0"/>
              <a:pPr/>
              <a:t>11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 txBox="1">
            <a:spLocks/>
          </p:cNvSpPr>
          <p:nvPr/>
        </p:nvSpPr>
        <p:spPr>
          <a:xfrm>
            <a:off x="500063" y="504825"/>
            <a:ext cx="8353425" cy="1203325"/>
          </a:xfrm>
          <a:prstGeom prst="rect">
            <a:avLst/>
          </a:prstGeo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fr-FR" sz="4000" spc="-150" dirty="0">
                <a:solidFill>
                  <a:schemeClr val="tx2">
                    <a:satMod val="200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sz="4000" spc="-150" dirty="0">
                <a:solidFill>
                  <a:schemeClr val="tx2">
                    <a:satMod val="200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Création d’un utilisateur</a:t>
            </a:r>
            <a:endParaRPr lang="fr-FR" sz="4000" spc="-150" dirty="0">
              <a:solidFill>
                <a:srgbClr val="FF0000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57346" name="Image 7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286000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ZoneTexte 10"/>
          <p:cNvSpPr txBox="1">
            <a:spLocks noChangeArrowheads="1"/>
          </p:cNvSpPr>
          <p:nvPr/>
        </p:nvSpPr>
        <p:spPr bwMode="auto">
          <a:xfrm>
            <a:off x="-6350" y="1484313"/>
            <a:ext cx="64928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000"/>
              <a:t>Ordinateur/ Gérer/</a:t>
            </a:r>
            <a:br>
              <a:rPr lang="fr-FR" altLang="fr-FR" sz="2000"/>
            </a:br>
            <a:r>
              <a:rPr lang="fr-FR" altLang="fr-FR" sz="2000"/>
              <a:t>Gestion de l’ordinateur/</a:t>
            </a:r>
            <a:br>
              <a:rPr lang="fr-FR" altLang="fr-FR" sz="2000"/>
            </a:br>
            <a:r>
              <a:rPr lang="fr-FR" altLang="fr-FR" sz="2000"/>
              <a:t>Ordinateur local/</a:t>
            </a:r>
            <a:br>
              <a:rPr lang="fr-FR" altLang="fr-FR" sz="2000"/>
            </a:br>
            <a:r>
              <a:rPr lang="fr-FR" altLang="fr-FR" sz="2000"/>
              <a:t>Groupes et utilisateurs/</a:t>
            </a:r>
          </a:p>
          <a:p>
            <a:r>
              <a:rPr lang="fr-FR" altLang="fr-FR" sz="2000"/>
              <a:t>Utilisateurs.</a:t>
            </a:r>
            <a:br>
              <a:rPr lang="fr-FR" altLang="fr-FR" sz="2000"/>
            </a:br>
            <a:r>
              <a:rPr lang="fr-FR" altLang="fr-FR" sz="2000"/>
              <a:t>Clic droit dans la fenêtre à droite/ </a:t>
            </a:r>
            <a:br>
              <a:rPr lang="fr-FR" altLang="fr-FR" sz="2000"/>
            </a:br>
            <a:r>
              <a:rPr lang="fr-FR" altLang="fr-FR" sz="2000"/>
              <a:t>Nouvel utilisateur/</a:t>
            </a:r>
            <a:br>
              <a:rPr lang="fr-FR" altLang="fr-FR" sz="2000"/>
            </a:br>
            <a:r>
              <a:rPr lang="fr-FR" altLang="fr-FR" sz="2000"/>
              <a:t>Description/</a:t>
            </a:r>
            <a:br>
              <a:rPr lang="fr-FR" altLang="fr-FR" sz="2000"/>
            </a:br>
            <a:r>
              <a:rPr lang="fr-FR" altLang="fr-FR" sz="2000"/>
              <a:t>Mot de passe à confirmer/</a:t>
            </a:r>
          </a:p>
          <a:p>
            <a:r>
              <a:rPr lang="fr-FR" altLang="fr-FR" sz="2000"/>
              <a:t>Décocher «doit changer … connexion»/</a:t>
            </a:r>
            <a:br>
              <a:rPr lang="fr-FR" altLang="fr-FR" sz="2000"/>
            </a:br>
            <a:r>
              <a:rPr lang="fr-FR" altLang="fr-FR" sz="2000"/>
              <a:t>Le mot de passe n’expire jamais/ </a:t>
            </a:r>
            <a:br>
              <a:rPr lang="fr-FR" altLang="fr-FR" sz="2000"/>
            </a:br>
            <a:r>
              <a:rPr lang="fr-FR" altLang="fr-FR" sz="2000"/>
              <a:t>Fermer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7349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57329C9-FAEB-4389-AFA6-454EDCFC16E4}" type="slidenum">
              <a:rPr lang="fr-FR" altLang="fr-FR" smtClean="0"/>
              <a:pPr/>
              <a:t>12</a:t>
            </a:fld>
            <a:endParaRPr lang="fr-FR" altLang="fr-FR" smtClean="0"/>
          </a:p>
        </p:txBody>
      </p:sp>
      <p:pic>
        <p:nvPicPr>
          <p:cNvPr id="57350" name="Image 1" descr="Capture d’écra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0838" y="2133600"/>
            <a:ext cx="49831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mtClean="0">
                <a:solidFill>
                  <a:schemeClr val="tx2">
                    <a:satMod val="200000"/>
                  </a:schemeClr>
                </a:solidFill>
              </a:rPr>
              <a:t>Notion de Groupe</a:t>
            </a:r>
          </a:p>
        </p:txBody>
      </p:sp>
      <p:pic>
        <p:nvPicPr>
          <p:cNvPr id="58370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ZoneTexte 2"/>
          <p:cNvSpPr txBox="1">
            <a:spLocks noChangeArrowheads="1"/>
          </p:cNvSpPr>
          <p:nvPr/>
        </p:nvSpPr>
        <p:spPr bwMode="auto">
          <a:xfrm>
            <a:off x="188913" y="1851025"/>
            <a:ext cx="86439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3200"/>
              <a:t>Tous comptes connus sur la machine appartiennent à un groupe, ou à plusieurs</a:t>
            </a:r>
            <a:endParaRPr lang="fr-FR" altLang="fr-FR"/>
          </a:p>
        </p:txBody>
      </p:sp>
      <p:pic>
        <p:nvPicPr>
          <p:cNvPr id="58372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71487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9"/>
          <p:cNvSpPr>
            <a:spLocks noChangeArrowheads="1"/>
          </p:cNvSpPr>
          <p:nvPr/>
        </p:nvSpPr>
        <p:spPr bwMode="auto">
          <a:xfrm>
            <a:off x="1714500" y="4714875"/>
            <a:ext cx="742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3600"/>
              <a:t>Donc …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5786" y="3000372"/>
            <a:ext cx="7172155" cy="923330"/>
          </a:xfrm>
          <a:prstGeom prst="rect">
            <a:avLst/>
          </a:prstGeom>
          <a:noFill/>
          <a:scene3d>
            <a:camera prst="obliqueBottomRight"/>
            <a:lightRig rig="threePt" dir="t"/>
          </a:scene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itchFamily="34" charset="0"/>
                <a:cs typeface="+mn-cs"/>
              </a:rPr>
              <a:t>Suivant la Méthode 2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837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02C5EA1-AE85-4520-B20D-677B535EB812}" type="slidenum">
              <a:rPr lang="fr-FR" altLang="fr-FR" smtClean="0"/>
              <a:pPr/>
              <a:t>13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477000"/>
            <a:ext cx="45720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84EB8BF-F0DD-4DB1-957A-4DDD0A12B944}" type="slidenum">
              <a:rPr lang="fr-FR" altLang="fr-FR" smtClean="0"/>
              <a:pPr/>
              <a:t>14</a:t>
            </a:fld>
            <a:endParaRPr lang="fr-FR" altLang="fr-FR" smtClean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34925"/>
            <a:ext cx="752475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ZoneTexte 4"/>
          <p:cNvSpPr txBox="1">
            <a:spLocks noChangeArrowheads="1"/>
          </p:cNvSpPr>
          <p:nvPr/>
        </p:nvSpPr>
        <p:spPr bwMode="auto">
          <a:xfrm>
            <a:off x="1619250" y="260350"/>
            <a:ext cx="24336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>
                <a:solidFill>
                  <a:schemeClr val="bg2"/>
                </a:solidFill>
              </a:rPr>
              <a:t>admin utilisateur créé </a:t>
            </a:r>
          </a:p>
          <a:p>
            <a:r>
              <a:rPr lang="fr-FR" altLang="fr-FR">
                <a:solidFill>
                  <a:schemeClr val="bg2"/>
                </a:solidFill>
              </a:rPr>
              <a:t>lors de l’installation du </a:t>
            </a:r>
          </a:p>
          <a:p>
            <a:r>
              <a:rPr lang="fr-FR" altLang="fr-FR">
                <a:solidFill>
                  <a:schemeClr val="bg2"/>
                </a:solidFill>
              </a:rPr>
              <a:t>système</a:t>
            </a:r>
          </a:p>
          <a:p>
            <a:r>
              <a:rPr lang="fr-FR" altLang="fr-FR">
                <a:solidFill>
                  <a:schemeClr val="bg2"/>
                </a:solidFill>
              </a:rPr>
              <a:t>Il est membre du </a:t>
            </a:r>
          </a:p>
          <a:p>
            <a:r>
              <a:rPr lang="fr-FR" altLang="fr-FR">
                <a:solidFill>
                  <a:schemeClr val="bg2"/>
                </a:solidFill>
              </a:rPr>
              <a:t>groupe Administrateurs</a:t>
            </a:r>
          </a:p>
        </p:txBody>
      </p:sp>
      <p:sp>
        <p:nvSpPr>
          <p:cNvPr id="59396" name="Rectangle 1"/>
          <p:cNvSpPr>
            <a:spLocks noChangeArrowheads="1"/>
          </p:cNvSpPr>
          <p:nvPr/>
        </p:nvSpPr>
        <p:spPr bwMode="auto">
          <a:xfrm>
            <a:off x="4716463" y="538163"/>
            <a:ext cx="28082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>
                <a:solidFill>
                  <a:schemeClr val="bg2"/>
                </a:solidFill>
              </a:rPr>
              <a:t>Util1 est par défaut membre </a:t>
            </a:r>
          </a:p>
          <a:p>
            <a:r>
              <a:rPr lang="fr-FR" altLang="fr-FR">
                <a:solidFill>
                  <a:schemeClr val="bg2"/>
                </a:solidFill>
              </a:rPr>
              <a:t>du groupe Utilisateurs</a:t>
            </a:r>
          </a:p>
        </p:txBody>
      </p:sp>
      <p:sp>
        <p:nvSpPr>
          <p:cNvPr id="59397" name="ZoneTexte 6"/>
          <p:cNvSpPr txBox="1">
            <a:spLocks noChangeArrowheads="1"/>
          </p:cNvSpPr>
          <p:nvPr/>
        </p:nvSpPr>
        <p:spPr bwMode="auto">
          <a:xfrm>
            <a:off x="3059113" y="4005263"/>
            <a:ext cx="28225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>
                <a:solidFill>
                  <a:schemeClr val="bg2"/>
                </a:solidFill>
              </a:rPr>
              <a:t>Possibilité pour un membre </a:t>
            </a:r>
          </a:p>
          <a:p>
            <a:r>
              <a:rPr lang="fr-FR" altLang="fr-FR">
                <a:solidFill>
                  <a:schemeClr val="bg2"/>
                </a:solidFill>
              </a:rPr>
              <a:t>du groupe Administrateur </a:t>
            </a:r>
            <a:br>
              <a:rPr lang="fr-FR" altLang="fr-FR">
                <a:solidFill>
                  <a:schemeClr val="bg2"/>
                </a:solidFill>
              </a:rPr>
            </a:br>
            <a:r>
              <a:rPr lang="fr-FR" altLang="fr-FR">
                <a:solidFill>
                  <a:schemeClr val="bg2"/>
                </a:solidFill>
              </a:rPr>
              <a:t>de créer des utilisateurs et </a:t>
            </a:r>
          </a:p>
          <a:p>
            <a:r>
              <a:rPr lang="fr-FR" altLang="fr-FR">
                <a:solidFill>
                  <a:schemeClr val="bg2"/>
                </a:solidFill>
              </a:rPr>
              <a:t>de modifier l’appartenance</a:t>
            </a:r>
          </a:p>
          <a:p>
            <a:r>
              <a:rPr lang="fr-FR" altLang="fr-FR">
                <a:solidFill>
                  <a:schemeClr val="bg2"/>
                </a:solidFill>
              </a:rPr>
              <a:t>des utilisateurs aux groupes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8313" y="539750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A la découverte des Groupes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60418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8" y="187325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7"/>
          <p:cNvSpPr>
            <a:spLocks noChangeArrowheads="1"/>
          </p:cNvSpPr>
          <p:nvPr/>
        </p:nvSpPr>
        <p:spPr bwMode="auto">
          <a:xfrm>
            <a:off x="1441450" y="1873250"/>
            <a:ext cx="742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3600"/>
              <a:t>Clic simple sur Groupes</a:t>
            </a:r>
          </a:p>
        </p:txBody>
      </p:sp>
      <p:graphicFrame>
        <p:nvGraphicFramePr>
          <p:cNvPr id="10" name="Diagramme 9"/>
          <p:cNvGraphicFramePr/>
          <p:nvPr/>
        </p:nvGraphicFramePr>
        <p:xfrm>
          <a:off x="571472" y="3000372"/>
          <a:ext cx="7643866" cy="314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0421" name="Image 10" descr="j0432646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042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990E0C4-EF06-453F-9D2F-6F19B4483005}" type="slidenum">
              <a:rPr lang="fr-FR" altLang="fr-FR" smtClean="0"/>
              <a:pPr/>
              <a:t>15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Utilisateurs Windows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28625" y="2143125"/>
            <a:ext cx="8215313" cy="3509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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Mettre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un fond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d’écran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FFFF00"/>
                </a:solidFill>
                <a:latin typeface="Verdana" pitchFamily="34" charset="0"/>
                <a:cs typeface="+mn-cs"/>
              </a:rPr>
              <a:t>jaune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pour admin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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Fermer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la session admin 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/>
            </a:r>
            <a:b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</a:b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(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ne 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pas 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faire : 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changer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d’utilisateur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)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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Connectez-vous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util1 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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Réouvrir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C:\Utilisateurs</a:t>
            </a: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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Que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constatez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-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vous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?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</p:txBody>
      </p:sp>
      <p:pic>
        <p:nvPicPr>
          <p:cNvPr id="6144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pic>
        <p:nvPicPr>
          <p:cNvPr id="9218" name="Picture 2" descr="C:\Users\fred\Pictures\Bibliothèque multimédia Microsoft\j04315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5572125"/>
            <a:ext cx="12938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2357422" y="5500702"/>
            <a:ext cx="115608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 pitchFamily="34" charset="0"/>
                <a:ea typeface="Batang" pitchFamily="18" charset="-127"/>
                <a:cs typeface="+mn-cs"/>
              </a:rPr>
              <a:t>util1</a:t>
            </a:r>
            <a:endParaRPr lang="fr-FR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ebuchet MS" pitchFamily="34" charset="0"/>
              <a:ea typeface="Batang" pitchFamily="18" charset="-127"/>
              <a:cs typeface="+mn-c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222013" y="5138242"/>
            <a:ext cx="3158237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Présence d’un nouveau dossier </a:t>
            </a:r>
          </a:p>
        </p:txBody>
      </p:sp>
      <p:sp>
        <p:nvSpPr>
          <p:cNvPr id="14" name="Chevron 13"/>
          <p:cNvSpPr/>
          <p:nvPr/>
        </p:nvSpPr>
        <p:spPr>
          <a:xfrm>
            <a:off x="4283968" y="5857892"/>
            <a:ext cx="1143008" cy="428628"/>
          </a:xfrm>
          <a:prstGeom prst="chevron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pic>
        <p:nvPicPr>
          <p:cNvPr id="61451" name="Image 14" descr="j043264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ZoneTexte 14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145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2A3359F-B74E-4A66-8F65-686A57E0D589}" type="slidenum">
              <a:rPr lang="fr-FR" altLang="fr-FR" smtClean="0"/>
              <a:pPr/>
              <a:t>16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Utilisateurs Windows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00063" y="2143125"/>
            <a:ext cx="8215312" cy="5040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  <a:sym typeface="Wingdings"/>
              </a:rPr>
              <a:t>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Mettre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un fond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d'écran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0BF50B"/>
                </a:solidFill>
                <a:latin typeface="Verdana" pitchFamily="34" charset="0"/>
                <a:cs typeface="+mn-cs"/>
              </a:rPr>
              <a:t>vert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pour le  bureau de util1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et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configurer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le bureau pour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obtenir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d’autres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icônes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.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Positionner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toutes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les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icônes</a:t>
            </a:r>
            <a:r>
              <a:rPr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à </a:t>
            </a:r>
            <a:r>
              <a:rPr sz="2000" dirty="0" err="1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droite</a:t>
            </a:r>
            <a:r>
              <a:rPr lang="fr-FR" sz="2000" dirty="0">
                <a:solidFill>
                  <a:schemeClr val="tx1">
                    <a:lumMod val="95000"/>
                  </a:schemeClr>
                </a:solidFill>
                <a:latin typeface="Verdana" pitchFamily="34" charset="0"/>
                <a:cs typeface="+mn-cs"/>
              </a:rPr>
              <a:t> par exemple</a:t>
            </a: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dirty="0">
                <a:solidFill>
                  <a:srgbClr val="FFFFFF"/>
                </a:solidFill>
                <a:latin typeface="Verdana" pitchFamily="34" charset="0"/>
                <a:cs typeface="+mn-cs"/>
                <a:sym typeface="Wingdings"/>
              </a:rPr>
              <a:t>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Fermer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la session.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Connectez-vous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en admin.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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Que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constatez-vous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?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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fr-FR"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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  <a:sym typeface="Wingdings"/>
              </a:rPr>
              <a:t>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Réouvrir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</a:t>
            </a:r>
            <a:r>
              <a:rPr lang="fr-FR"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C:\Utilisateurs</a:t>
            </a:r>
            <a:endParaRPr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  <a:sym typeface="Wingdings"/>
              </a:rPr>
              <a:t>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Que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constatez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</a:t>
            </a:r>
            <a:r>
              <a:rPr sz="2000" dirty="0" err="1">
                <a:solidFill>
                  <a:srgbClr val="FFFFFF"/>
                </a:solidFill>
                <a:latin typeface="Verdana" pitchFamily="34" charset="0"/>
                <a:cs typeface="+mn-cs"/>
              </a:rPr>
              <a:t>vous</a:t>
            </a:r>
            <a:r>
              <a:rPr sz="2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 ?</a:t>
            </a: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rgbClr val="FFFFFF"/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  <a:p>
            <a:pPr fontAlgn="auto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sz="2000" dirty="0">
              <a:solidFill>
                <a:schemeClr val="tx1">
                  <a:lumMod val="95000"/>
                </a:schemeClr>
              </a:solidFill>
              <a:latin typeface="Verdana" pitchFamily="34" charset="0"/>
              <a:cs typeface="+mn-cs"/>
            </a:endParaRPr>
          </a:p>
        </p:txBody>
      </p:sp>
      <p:pic>
        <p:nvPicPr>
          <p:cNvPr id="62467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10" name="ZoneTexte 9"/>
          <p:cNvSpPr txBox="1">
            <a:spLocks noChangeArrowheads="1"/>
          </p:cNvSpPr>
          <p:nvPr/>
        </p:nvSpPr>
        <p:spPr bwMode="auto">
          <a:xfrm>
            <a:off x="3714750" y="3967163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2400">
                <a:solidFill>
                  <a:srgbClr val="FF0000"/>
                </a:solidFill>
              </a:rPr>
              <a:t>L’environnement d’admin n’a pas changé</a:t>
            </a: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3679825" y="5160963"/>
            <a:ext cx="5365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400">
                <a:solidFill>
                  <a:srgbClr val="FF0000"/>
                </a:solidFill>
              </a:rPr>
              <a:t>Seuls les dossiers des utilisateurs qui se sont connectés apparaîssent.</a:t>
            </a:r>
          </a:p>
        </p:txBody>
      </p:sp>
      <p:pic>
        <p:nvPicPr>
          <p:cNvPr id="62471" name="Image 11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247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E4A1308-A65D-4C7D-A034-BA1A3A0EE54B}" type="slidenum">
              <a:rPr lang="fr-FR" altLang="fr-FR" smtClean="0"/>
              <a:pPr/>
              <a:t>17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</a:t>
            </a:r>
            <a:r>
              <a:rPr dirty="0" err="1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Utilisateurs</a:t>
            </a: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 Windows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63490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63492" name="Text Box 2"/>
          <p:cNvSpPr txBox="1">
            <a:spLocks noChangeArrowheads="1"/>
          </p:cNvSpPr>
          <p:nvPr/>
        </p:nvSpPr>
        <p:spPr bwMode="auto">
          <a:xfrm>
            <a:off x="357188" y="2476500"/>
            <a:ext cx="8370887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fr-FR" sz="2800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 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Connectez vous en util1 </a:t>
            </a:r>
          </a:p>
          <a:p>
            <a:pPr>
              <a:lnSpc>
                <a:spcPct val="101000"/>
              </a:lnSpc>
              <a:buFont typeface="Wingdings" pitchFamily="2" charset="2"/>
              <a:buChar char="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Créez un dossier sur le bureau nommé : </a:t>
            </a:r>
          </a:p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3200" b="1">
                <a:solidFill>
                  <a:srgbClr val="FF0000"/>
                </a:solidFill>
                <a:latin typeface="Verdana" pitchFamily="34" charset="0"/>
              </a:rPr>
              <a:t>dossier1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 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Connectez vous en util2 </a:t>
            </a:r>
          </a:p>
          <a:p>
            <a:pPr>
              <a:lnSpc>
                <a:spcPct val="101000"/>
              </a:lnSpc>
              <a:buFont typeface="Wingdings" pitchFamily="2" charset="2"/>
              <a:buChar char="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Créez un dossier sur le bureau nommé :</a:t>
            </a:r>
          </a:p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3200" b="1">
                <a:solidFill>
                  <a:srgbClr val="FF0000"/>
                </a:solidFill>
                <a:latin typeface="Verdana" pitchFamily="34" charset="0"/>
              </a:rPr>
              <a:t>dossier2</a:t>
            </a:r>
            <a:endParaRPr lang="en-GB" altLang="fr-FR" sz="36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36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360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63493" name="Image 10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349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2BEC0D-EEC1-4C7B-9E5E-2E9BFF4103C5}" type="slidenum">
              <a:rPr lang="fr-FR" altLang="fr-FR" smtClean="0"/>
              <a:pPr/>
              <a:t>18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</a:t>
            </a:r>
            <a:r>
              <a:rPr dirty="0" err="1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Utilisateurs</a:t>
            </a: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 Windows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64514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64516" name="Text Box 2"/>
          <p:cNvSpPr txBox="1">
            <a:spLocks noChangeArrowheads="1"/>
          </p:cNvSpPr>
          <p:nvPr/>
        </p:nvSpPr>
        <p:spPr bwMode="auto">
          <a:xfrm>
            <a:off x="214313" y="2476500"/>
            <a:ext cx="8929687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fr-FR" sz="2800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 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Connectez vous en admin. Retrouvez les chemins complets de </a:t>
            </a:r>
            <a:r>
              <a:rPr lang="fr-FR" altLang="fr-FR" sz="2800" b="1">
                <a:solidFill>
                  <a:srgbClr val="FF0000"/>
                </a:solidFill>
                <a:latin typeface="Verdana" pitchFamily="34" charset="0"/>
              </a:rPr>
              <a:t>dossier1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et </a:t>
            </a:r>
            <a:r>
              <a:rPr lang="fr-FR" altLang="fr-FR" sz="2800" b="1">
                <a:solidFill>
                  <a:srgbClr val="FF0000"/>
                </a:solidFill>
                <a:latin typeface="Verdana" pitchFamily="34" charset="0"/>
              </a:rPr>
              <a:t>dossier2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buFont typeface="Wingdings" pitchFamily="2" charset="2"/>
              <a:buChar char="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 Connectez vous en util1 et retrouvez les chemins complets de </a:t>
            </a:r>
            <a:r>
              <a:rPr lang="fr-FR" altLang="fr-FR" sz="2800" b="1">
                <a:solidFill>
                  <a:srgbClr val="FF0000"/>
                </a:solidFill>
                <a:latin typeface="Verdana" pitchFamily="34" charset="0"/>
              </a:rPr>
              <a:t>dossier1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et </a:t>
            </a:r>
            <a:r>
              <a:rPr lang="fr-FR" altLang="fr-FR" sz="2800" b="1">
                <a:solidFill>
                  <a:srgbClr val="FF0000"/>
                </a:solidFill>
                <a:latin typeface="Verdana" pitchFamily="34" charset="0"/>
              </a:rPr>
              <a:t>dossier2</a:t>
            </a:r>
            <a:endParaRPr lang="en-GB" altLang="fr-FR" sz="360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64517" name="Image 13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4519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A7CEB41-D03B-442B-9E0B-1A2ED785FB4B}" type="slidenum">
              <a:rPr lang="fr-FR" altLang="fr-FR" smtClean="0"/>
              <a:pPr/>
              <a:t>19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Notion de DOMAINE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0" y="1416050"/>
            <a:ext cx="86455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fr-FR" sz="2800" b="1" i="1">
                <a:solidFill>
                  <a:srgbClr val="000000"/>
                </a:solidFill>
              </a:rPr>
              <a:t>1. </a:t>
            </a:r>
            <a:r>
              <a:rPr lang="fr-FR" altLang="fr-FR" sz="2800" b="1" i="1">
                <a:solidFill>
                  <a:srgbClr val="FF0000"/>
                </a:solidFill>
                <a:latin typeface="Segoe Print" pitchFamily="2" charset="0"/>
              </a:rPr>
              <a:t>PRÉPARATION DU POSTE « Seven »</a:t>
            </a:r>
            <a:endParaRPr lang="en-GB" altLang="fr-FR" sz="2800" b="1" i="1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9939" name="ZoneTexte 8"/>
          <p:cNvSpPr txBox="1">
            <a:spLocks noChangeArrowheads="1"/>
          </p:cNvSpPr>
          <p:nvPr/>
        </p:nvSpPr>
        <p:spPr bwMode="auto">
          <a:xfrm>
            <a:off x="254000" y="2571750"/>
            <a:ext cx="75723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400"/>
              <a:t>A l’installation de Windows  possibilité de déclarer  1  ou plusieurs utilisateurs qui vont pouvoir démarrer la machine.</a:t>
            </a:r>
          </a:p>
          <a:p>
            <a:endParaRPr lang="fr-FR" altLang="fr-FR" sz="2400"/>
          </a:p>
          <a:p>
            <a:r>
              <a:rPr lang="fr-FR" altLang="fr-FR" sz="2400"/>
              <a:t>Dans la salle 1 seul compte sur les machines </a:t>
            </a:r>
          </a:p>
          <a:p>
            <a:endParaRPr lang="fr-FR" altLang="fr-FR" sz="2400"/>
          </a:p>
          <a:p>
            <a:r>
              <a:rPr lang="fr-FR" altLang="fr-FR" sz="2400"/>
              <a:t>Comment l’identifier ?</a:t>
            </a:r>
          </a:p>
          <a:p>
            <a:endParaRPr lang="fr-FR" altLang="fr-FR" sz="2400"/>
          </a:p>
          <a:p>
            <a:endParaRPr lang="fr-FR" altLang="fr-FR" sz="2400"/>
          </a:p>
        </p:txBody>
      </p:sp>
      <p:pic>
        <p:nvPicPr>
          <p:cNvPr id="39940" name="Image 7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27950" y="0"/>
            <a:ext cx="14160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39942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B0D1041-B445-43BF-9A08-538277BECB3F}" type="slidenum">
              <a:rPr lang="fr-FR" altLang="fr-FR" smtClean="0"/>
              <a:pPr/>
              <a:t>2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</a:t>
            </a:r>
            <a:r>
              <a:rPr dirty="0" err="1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Utilisateurs</a:t>
            </a:r>
            <a:r>
              <a:rPr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 Windows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00298" y="1357298"/>
            <a:ext cx="3599063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Synthèse</a:t>
            </a:r>
          </a:p>
        </p:txBody>
      </p:sp>
      <p:sp>
        <p:nvSpPr>
          <p:cNvPr id="65539" name="ZoneTexte 2"/>
          <p:cNvSpPr txBox="1">
            <a:spLocks noChangeArrowheads="1"/>
          </p:cNvSpPr>
          <p:nvPr/>
        </p:nvSpPr>
        <p:spPr bwMode="auto">
          <a:xfrm>
            <a:off x="142875" y="2428875"/>
            <a:ext cx="8858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600"/>
              <a:t>L’utilisateur (admin) appartenant au groupe des Administrateurs</a:t>
            </a:r>
          </a:p>
          <a:p>
            <a:pPr algn="ctr"/>
            <a:r>
              <a:rPr lang="fr-FR" altLang="fr-FR" sz="2600" b="1" i="1">
                <a:solidFill>
                  <a:srgbClr val="FF0000"/>
                </a:solidFill>
              </a:rPr>
              <a:t>Accès (droits) à tous les dossiers (profils) des utilisateurs s’étant connectés</a:t>
            </a:r>
          </a:p>
          <a:p>
            <a:endParaRPr lang="fr-FR" altLang="fr-FR" sz="2600"/>
          </a:p>
          <a:p>
            <a:r>
              <a:rPr lang="fr-FR" altLang="fr-FR" sz="2600"/>
              <a:t>Les utilisateurs (util1 et util2) appartenant au groupe Utilisateurs</a:t>
            </a:r>
          </a:p>
          <a:p>
            <a:pPr algn="ctr"/>
            <a:r>
              <a:rPr lang="fr-FR" altLang="fr-FR" sz="2800" b="1" i="1">
                <a:solidFill>
                  <a:srgbClr val="FF0000"/>
                </a:solidFill>
              </a:rPr>
              <a:t>Accès uniquement au profil de l’utilisateur</a:t>
            </a:r>
          </a:p>
          <a:p>
            <a:endParaRPr lang="fr-FR" altLang="fr-FR" sz="2600"/>
          </a:p>
          <a:p>
            <a:pPr algn="ctr"/>
            <a:r>
              <a:rPr lang="fr-FR" altLang="fr-FR" sz="2600" b="1">
                <a:solidFill>
                  <a:srgbClr val="FFFF00"/>
                </a:solidFill>
              </a:rPr>
              <a:t>Chaque utilisateur a donc dans son profil : des </a:t>
            </a:r>
            <a:r>
              <a:rPr lang="fr-FR" altLang="fr-FR" sz="2600" b="1" i="1">
                <a:solidFill>
                  <a:srgbClr val="FFFF00"/>
                </a:solidFill>
              </a:rPr>
              <a:t>Favoris</a:t>
            </a:r>
            <a:r>
              <a:rPr lang="fr-FR" altLang="fr-FR" sz="2600" b="1">
                <a:solidFill>
                  <a:srgbClr val="FFFF00"/>
                </a:solidFill>
              </a:rPr>
              <a:t>, </a:t>
            </a:r>
            <a:r>
              <a:rPr lang="fr-FR" altLang="fr-FR" sz="2600" b="1" i="1">
                <a:solidFill>
                  <a:srgbClr val="FFFF00"/>
                </a:solidFill>
              </a:rPr>
              <a:t>Téléchargements</a:t>
            </a:r>
            <a:r>
              <a:rPr lang="fr-FR" altLang="fr-FR" sz="2600" b="1">
                <a:solidFill>
                  <a:srgbClr val="FFFF00"/>
                </a:solidFill>
              </a:rPr>
              <a:t>, un dossier </a:t>
            </a:r>
            <a:r>
              <a:rPr lang="fr-FR" altLang="fr-FR" sz="2600" b="1" i="1">
                <a:solidFill>
                  <a:srgbClr val="FFFF00"/>
                </a:solidFill>
              </a:rPr>
              <a:t>Mes documents</a:t>
            </a:r>
            <a:r>
              <a:rPr lang="fr-FR" altLang="fr-FR" sz="2600" b="1">
                <a:solidFill>
                  <a:srgbClr val="FFFF00"/>
                </a:solidFill>
              </a:rPr>
              <a:t>, … qui lui sont propres</a:t>
            </a:r>
            <a:r>
              <a:rPr lang="fr-FR" altLang="fr-FR" sz="2600"/>
              <a:t>.</a:t>
            </a:r>
          </a:p>
          <a:p>
            <a:r>
              <a:rPr lang="fr-FR" altLang="fr-FR"/>
              <a:t> </a:t>
            </a:r>
          </a:p>
        </p:txBody>
      </p:sp>
      <p:pic>
        <p:nvPicPr>
          <p:cNvPr id="65540" name="Image 9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3" descr="C:\Users\fred\Pictures\Bibliothèque multimédia Microsoft\j04326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7156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53244BFC-216E-433B-9924-D2C2668E3B5D}" type="slidenum">
              <a:rPr lang="fr-FR" altLang="fr-FR" smtClean="0"/>
              <a:pPr/>
              <a:t>20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profil « Public »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66562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225775" y="1076920"/>
            <a:ext cx="28007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66565" name="Text Box 2"/>
          <p:cNvSpPr txBox="1">
            <a:spLocks noChangeArrowheads="1"/>
          </p:cNvSpPr>
          <p:nvPr/>
        </p:nvSpPr>
        <p:spPr bwMode="auto">
          <a:xfrm>
            <a:off x="0" y="2214563"/>
            <a:ext cx="9144000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buFont typeface="Wingdings" pitchFamily="2" charset="2"/>
              <a:buChar char="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 Fermez la session et connectez vous en admin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buFont typeface="Wingdings" pitchFamily="2" charset="2"/>
              <a:buChar char="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  Créez un dossier nommé « </a:t>
            </a:r>
            <a:r>
              <a:rPr lang="fr-FR" altLang="fr-FR" b="1" i="1">
                <a:solidFill>
                  <a:srgbClr val="FF0000"/>
                </a:solidFill>
                <a:latin typeface="Verdana" pitchFamily="34" charset="0"/>
              </a:rPr>
              <a:t>pour tous </a:t>
            </a: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» dans le dossier </a:t>
            </a:r>
            <a:r>
              <a:rPr lang="fr-FR" altLang="fr-FR" b="1">
                <a:solidFill>
                  <a:srgbClr val="FFFF00"/>
                </a:solidFill>
                <a:latin typeface="Verdana" pitchFamily="34" charset="0"/>
              </a:rPr>
              <a:t>Bureau Public</a:t>
            </a: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 du profil Public.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buFont typeface="Wingdings" pitchFamily="2" charset="2"/>
              <a:buChar char="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  Revenez sur le bureau.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 </a:t>
            </a:r>
            <a:r>
              <a:rPr lang="fr-FR" altLang="fr-FR">
                <a:solidFill>
                  <a:srgbClr val="FFFFFF"/>
                </a:solidFill>
                <a:latin typeface="Verdana" pitchFamily="34" charset="0"/>
              </a:rPr>
              <a:t>Que constatez vous ?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00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142875" y="5272088"/>
            <a:ext cx="8858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800" b="1" i="1">
                <a:solidFill>
                  <a:srgbClr val="FFFF00"/>
                </a:solidFill>
              </a:rPr>
              <a:t>Le dossier «</a:t>
            </a:r>
            <a:r>
              <a:rPr lang="fr-FR" altLang="fr-FR" sz="2800" b="1" i="1">
                <a:solidFill>
                  <a:srgbClr val="FF0000"/>
                </a:solidFill>
              </a:rPr>
              <a:t> pour tous</a:t>
            </a:r>
            <a:r>
              <a:rPr lang="fr-FR" altLang="fr-FR" sz="2800" b="1" i="1">
                <a:solidFill>
                  <a:srgbClr val="FFFF00"/>
                </a:solidFill>
              </a:rPr>
              <a:t> » est créé automatiquement sur le bureau d’admin mais il n’apparaît pas dans </a:t>
            </a:r>
          </a:p>
          <a:p>
            <a:pPr algn="ctr"/>
            <a:r>
              <a:rPr lang="fr-FR" altLang="fr-FR" sz="2800" b="1" i="1">
                <a:solidFill>
                  <a:srgbClr val="FFFF00"/>
                </a:solidFill>
              </a:rPr>
              <a:t>C:\Utilisateurs\admin\Bureau</a:t>
            </a:r>
            <a:endParaRPr lang="fr-FR" altLang="fr-FR" sz="3600" b="1" i="1">
              <a:solidFill>
                <a:srgbClr val="FFFF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6568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FDC9FE7-DC83-4B9F-8388-48F7F0833E28}" type="slidenum">
              <a:rPr lang="fr-FR" altLang="fr-FR" smtClean="0"/>
              <a:pPr/>
              <a:t>21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Le profil « Public »</a:t>
            </a:r>
          </a:p>
        </p:txBody>
      </p:sp>
      <p:pic>
        <p:nvPicPr>
          <p:cNvPr id="67586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67589" name="Text Box 2"/>
          <p:cNvSpPr txBox="1">
            <a:spLocks noChangeArrowheads="1"/>
          </p:cNvSpPr>
          <p:nvPr/>
        </p:nvSpPr>
        <p:spPr bwMode="auto">
          <a:xfrm>
            <a:off x="0" y="2214563"/>
            <a:ext cx="914400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Verdana" pitchFamily="34" charset="0"/>
              <a:sym typeface="Wingdings" pitchFamily="2" charset="2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  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Connectez-vous successivement en util1 et   util2 et supprimez le dossier</a:t>
            </a:r>
            <a:r>
              <a:rPr lang="en-GB" altLang="fr-FR" sz="2800">
                <a:solidFill>
                  <a:srgbClr val="FFFFFF"/>
                </a:solidFill>
                <a:latin typeface="Verdana" pitchFamily="34" charset="0"/>
              </a:rPr>
              <a:t> “</a:t>
            </a:r>
            <a:r>
              <a:rPr lang="fr-FR" altLang="fr-FR" sz="2800" b="1" i="1">
                <a:solidFill>
                  <a:srgbClr val="FF0000"/>
                </a:solidFill>
                <a:latin typeface="Verdana" pitchFamily="34" charset="0"/>
              </a:rPr>
              <a:t>pour tous</a:t>
            </a:r>
            <a:r>
              <a:rPr lang="en-GB" altLang="fr-FR" sz="2800">
                <a:solidFill>
                  <a:srgbClr val="FFFFFF"/>
                </a:solidFill>
                <a:latin typeface="Verdana" pitchFamily="34" charset="0"/>
              </a:rPr>
              <a:t>”.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fr-FR" sz="2800">
                <a:solidFill>
                  <a:srgbClr val="FFFFFF"/>
                </a:solidFill>
                <a:latin typeface="Verdana" pitchFamily="34" charset="0"/>
                <a:sym typeface="Wingdings" pitchFamily="2" charset="2"/>
              </a:rPr>
              <a:t>  </a:t>
            </a:r>
            <a:r>
              <a:rPr lang="fr-FR" altLang="fr-FR" sz="2800">
                <a:solidFill>
                  <a:srgbClr val="FFFFFF"/>
                </a:solidFill>
                <a:latin typeface="Verdana" pitchFamily="34" charset="0"/>
              </a:rPr>
              <a:t>Constat et conclusion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00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759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9542979-D152-444A-8C4B-0FE6131FA597}" type="slidenum">
              <a:rPr lang="fr-FR" altLang="fr-FR" smtClean="0"/>
              <a:pPr/>
              <a:t>22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Image 7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539750" y="549275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profil « Public »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sp>
        <p:nvSpPr>
          <p:cNvPr id="68611" name="Text Box 4"/>
          <p:cNvSpPr txBox="1">
            <a:spLocks noChangeArrowheads="1"/>
          </p:cNvSpPr>
          <p:nvPr/>
        </p:nvSpPr>
        <p:spPr bwMode="auto">
          <a:xfrm>
            <a:off x="254000" y="2392363"/>
            <a:ext cx="8462963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 b="1">
                <a:solidFill>
                  <a:srgbClr val="FFFF00"/>
                </a:solidFill>
                <a:latin typeface="Trebuchet MS" pitchFamily="34" charset="0"/>
              </a:rPr>
              <a:t>Toutes modifications apportées au profil Public, s'appliquent immédiatement .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 b="1">
                <a:solidFill>
                  <a:srgbClr val="FFFF00"/>
                </a:solidFill>
                <a:latin typeface="Trebuchet MS" pitchFamily="34" charset="0"/>
              </a:rPr>
              <a:t>Lors de la connexion, le profil personnel s’applique puis le profil Public. Votre  environnement est l’union des deux profils.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 b="1">
                <a:solidFill>
                  <a:srgbClr val="FFFF00"/>
                </a:solidFill>
                <a:latin typeface="Trebuchet MS" pitchFamily="34" charset="0"/>
              </a:rPr>
              <a:t>Vous avez tous les droits sur le premier et aucun sur le second.</a:t>
            </a:r>
          </a:p>
        </p:txBody>
      </p:sp>
      <p:sp>
        <p:nvSpPr>
          <p:cNvPr id="68612" name="Text Box 5"/>
          <p:cNvSpPr txBox="1">
            <a:spLocks noChangeArrowheads="1"/>
          </p:cNvSpPr>
          <p:nvPr/>
        </p:nvSpPr>
        <p:spPr bwMode="auto">
          <a:xfrm>
            <a:off x="428625" y="5345113"/>
            <a:ext cx="8096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 b="1" i="1">
                <a:solidFill>
                  <a:srgbClr val="FF0000"/>
                </a:solidFill>
                <a:latin typeface="Trebuchet MS" pitchFamily="34" charset="0"/>
              </a:rPr>
              <a:t>Seul un utilisateur appartenant au groupe Administrateurs peut modifier le « profil Public ».</a:t>
            </a:r>
          </a:p>
        </p:txBody>
      </p:sp>
      <p:pic>
        <p:nvPicPr>
          <p:cNvPr id="68613" name="Picture 2" descr="C:\Users\fred\Pictures\Bibliothèque multimédia Microsoft\j043392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63" y="52863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3" descr="C:\Users\fred\Pictures\Bibliothèque multimédia Microsoft\j043266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1214438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86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839B543-0AD5-46D8-BD2D-59269653FA2C}" type="slidenum">
              <a:rPr lang="fr-FR" altLang="fr-FR" smtClean="0"/>
              <a:pPr/>
              <a:t>23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mtClean="0">
                <a:solidFill>
                  <a:schemeClr val="tx2">
                    <a:satMod val="200000"/>
                  </a:schemeClr>
                </a:solidFill>
              </a:rPr>
              <a:t>Le  Profil par défaut</a:t>
            </a:r>
          </a:p>
        </p:txBody>
      </p:sp>
      <p:pic>
        <p:nvPicPr>
          <p:cNvPr id="69634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38918" name="Text Box 2"/>
          <p:cNvSpPr txBox="1">
            <a:spLocks noChangeArrowheads="1"/>
          </p:cNvSpPr>
          <p:nvPr/>
        </p:nvSpPr>
        <p:spPr bwMode="auto">
          <a:xfrm>
            <a:off x="261938" y="2390775"/>
            <a:ext cx="8737600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000" tIns="45000" rIns="90000" bIns="450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01000"/>
              </a:lnSpc>
              <a:defRPr/>
            </a:pPr>
            <a:r>
              <a:rPr lang="fr-FR" sz="2400" dirty="0" smtClean="0">
                <a:solidFill>
                  <a:srgbClr val="FFC000"/>
                </a:solidFill>
                <a:latin typeface="Trebuchet MS" pitchFamily="34" charset="0"/>
              </a:rPr>
              <a:t>Nous avons 3 profils différents avec 3 couleurs de fond d’écran différentes </a:t>
            </a:r>
            <a:r>
              <a:rPr lang="fr-FR" sz="2400" dirty="0" err="1" smtClean="0">
                <a:solidFill>
                  <a:srgbClr val="FFC000"/>
                </a:solidFill>
                <a:latin typeface="Trebuchet MS" pitchFamily="34" charset="0"/>
              </a:rPr>
              <a:t>admin</a:t>
            </a:r>
            <a:r>
              <a:rPr lang="fr-FR" sz="2400" dirty="0" smtClean="0">
                <a:solidFill>
                  <a:srgbClr val="FFC000"/>
                </a:solidFill>
                <a:latin typeface="Trebuchet MS" pitchFamily="34" charset="0"/>
              </a:rPr>
              <a:t> (jaune), util1 (vert) et util2 </a:t>
            </a:r>
            <a:br>
              <a:rPr lang="fr-FR" sz="2400" dirty="0" smtClean="0">
                <a:solidFill>
                  <a:srgbClr val="FFC000"/>
                </a:solidFill>
                <a:latin typeface="Trebuchet MS" pitchFamily="34" charset="0"/>
              </a:rPr>
            </a:br>
            <a:r>
              <a:rPr lang="fr-FR" sz="2400" dirty="0" smtClean="0">
                <a:solidFill>
                  <a:srgbClr val="FFC000"/>
                </a:solidFill>
                <a:latin typeface="Trebuchet MS" pitchFamily="34" charset="0"/>
              </a:rPr>
              <a:t>(écran par défaut) </a:t>
            </a:r>
          </a:p>
          <a:p>
            <a:pPr eaLnBrk="1" hangingPunct="1">
              <a:lnSpc>
                <a:spcPct val="101000"/>
              </a:lnSpc>
              <a:defRPr/>
            </a:pPr>
            <a:endParaRPr lang="fr-FR" sz="2400" dirty="0" smtClean="0">
              <a:solidFill>
                <a:srgbClr val="FFFFFF"/>
              </a:solidFill>
              <a:latin typeface="Trebuchet MS" pitchFamily="34" charset="0"/>
            </a:endParaRPr>
          </a:p>
          <a:p>
            <a:pPr marL="342900" indent="-342900" eaLnBrk="1" hangingPunct="1">
              <a:lnSpc>
                <a:spcPct val="101000"/>
              </a:lnSpc>
              <a:buFont typeface="Wingdings" pitchFamily="2" charset="2"/>
              <a:buChar char="Ø"/>
              <a:defRPr/>
            </a:pPr>
            <a:r>
              <a:rPr lang="fr-FR" sz="2000" dirty="0" smtClean="0">
                <a:solidFill>
                  <a:srgbClr val="FFFFFF"/>
                </a:solidFill>
                <a:latin typeface="Trebuchet MS" pitchFamily="34" charset="0"/>
                <a:sym typeface="Wingdings" pitchFamily="2" charset="2"/>
              </a:rPr>
              <a:t>O</a:t>
            </a:r>
            <a:r>
              <a:rPr lang="fr-FR" sz="2000" dirty="0" smtClean="0">
                <a:solidFill>
                  <a:srgbClr val="FFFFFF"/>
                </a:solidFill>
                <a:latin typeface="Trebuchet MS" pitchFamily="34" charset="0"/>
              </a:rPr>
              <a:t>n crée un nouvel utilisateur util3 (compte normal sans mot de passe): quel sera son environnement (profil) ?</a:t>
            </a:r>
          </a:p>
          <a:p>
            <a:pPr marL="342900" indent="-342900" eaLnBrk="1" hangingPunct="1">
              <a:lnSpc>
                <a:spcPct val="101000"/>
              </a:lnSpc>
              <a:buFont typeface="Wingdings" pitchFamily="2" charset="2"/>
              <a:buChar char="Ø"/>
              <a:defRPr/>
            </a:pPr>
            <a:endParaRPr lang="fr-FR" sz="2000" dirty="0" smtClean="0">
              <a:solidFill>
                <a:srgbClr val="FFFFFF"/>
              </a:solidFill>
              <a:latin typeface="Trebuchet MS" pitchFamily="34" charset="0"/>
            </a:endParaRPr>
          </a:p>
          <a:p>
            <a:pPr marL="342900" indent="-342900" eaLnBrk="1" hangingPunct="1">
              <a:lnSpc>
                <a:spcPct val="101000"/>
              </a:lnSpc>
              <a:buFont typeface="Wingdings" pitchFamily="2" charset="2"/>
              <a:buChar char="Ø"/>
              <a:defRPr/>
            </a:pPr>
            <a:r>
              <a:rPr lang="fr-FR" sz="2000" dirty="0" smtClean="0">
                <a:solidFill>
                  <a:srgbClr val="FFFFFF"/>
                </a:solidFill>
                <a:latin typeface="Trebuchet MS" pitchFamily="34" charset="0"/>
              </a:rPr>
              <a:t>Connectez-vous en util3. Que constatez-vous ?</a:t>
            </a:r>
          </a:p>
          <a:p>
            <a:pPr marL="342900" indent="-342900" eaLnBrk="1" hangingPunct="1">
              <a:lnSpc>
                <a:spcPct val="101000"/>
              </a:lnSpc>
              <a:buFont typeface="Wingdings" pitchFamily="2" charset="2"/>
              <a:buChar char="Ø"/>
              <a:defRPr/>
            </a:pPr>
            <a:endParaRPr lang="fr-FR" sz="2000" dirty="0" smtClean="0">
              <a:solidFill>
                <a:srgbClr val="FFFFFF"/>
              </a:solidFill>
              <a:latin typeface="Trebuchet MS" pitchFamily="34" charset="0"/>
            </a:endParaRPr>
          </a:p>
          <a:p>
            <a:pPr eaLnBrk="1" hangingPunct="1">
              <a:lnSpc>
                <a:spcPct val="101000"/>
              </a:lnSpc>
              <a:defRPr/>
            </a:pPr>
            <a:endParaRPr lang="fr-FR" sz="2000" dirty="0" smtClean="0">
              <a:solidFill>
                <a:srgbClr val="FFFFFF"/>
              </a:solidFill>
              <a:latin typeface="Trebuchet MS" pitchFamily="34" charset="0"/>
            </a:endParaRPr>
          </a:p>
          <a:p>
            <a:pPr eaLnBrk="1" hangingPunct="1">
              <a:lnSpc>
                <a:spcPct val="101000"/>
              </a:lnSpc>
              <a:defRPr/>
            </a:pPr>
            <a:r>
              <a:rPr lang="fr-FR" sz="2000" dirty="0">
                <a:solidFill>
                  <a:srgbClr val="FFFFFF"/>
                </a:solidFill>
                <a:latin typeface="Trebuchet MS" pitchFamily="34" charset="0"/>
              </a:rPr>
              <a:t> </a:t>
            </a:r>
            <a:endParaRPr lang="fr-FR" sz="2000" dirty="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9639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C6A4AA8-615C-4D95-8583-B20A80D20A24}" type="slidenum">
              <a:rPr lang="fr-FR" altLang="fr-FR" smtClean="0"/>
              <a:pPr/>
              <a:t>24</a:t>
            </a:fld>
            <a:endParaRPr lang="fr-FR" altLang="fr-FR" smtClean="0"/>
          </a:p>
        </p:txBody>
      </p:sp>
      <p:sp>
        <p:nvSpPr>
          <p:cNvPr id="2" name="ZoneTexte 1"/>
          <p:cNvSpPr txBox="1"/>
          <p:nvPr/>
        </p:nvSpPr>
        <p:spPr>
          <a:xfrm>
            <a:off x="260350" y="3789363"/>
            <a:ext cx="8623300" cy="184626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endParaRPr lang="fr-FR" sz="2400" dirty="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fr-FR" sz="2400" dirty="0">
                <a:solidFill>
                  <a:srgbClr val="FFFFFF"/>
                </a:solidFill>
                <a:latin typeface="Trebuchet MS" pitchFamily="34" charset="0"/>
              </a:rPr>
              <a:t>Comment faire en sorte que tout nouvel utilisateur récupère </a:t>
            </a:r>
            <a:br>
              <a:rPr lang="fr-FR" sz="2400" dirty="0">
                <a:solidFill>
                  <a:srgbClr val="FFFFFF"/>
                </a:solidFill>
                <a:latin typeface="Trebuchet MS" pitchFamily="34" charset="0"/>
              </a:rPr>
            </a:br>
            <a:r>
              <a:rPr lang="fr-FR" sz="2400" dirty="0">
                <a:solidFill>
                  <a:srgbClr val="FFFFFF"/>
                </a:solidFill>
                <a:latin typeface="Trebuchet MS" pitchFamily="34" charset="0"/>
              </a:rPr>
              <a:t>à la </a:t>
            </a:r>
            <a:r>
              <a:rPr lang="fr-FR" sz="2400" i="1" u="sng" dirty="0">
                <a:solidFill>
                  <a:srgbClr val="FF0000"/>
                </a:solidFill>
                <a:latin typeface="Trebuchet MS" pitchFamily="34" charset="0"/>
              </a:rPr>
              <a:t>première</a:t>
            </a:r>
            <a:r>
              <a:rPr lang="fr-FR" sz="2400" dirty="0">
                <a:solidFill>
                  <a:srgbClr val="FFFFFF"/>
                </a:solidFill>
                <a:latin typeface="Trebuchet MS" pitchFamily="34" charset="0"/>
              </a:rPr>
              <a:t> connexion l’environnement de util1 ?</a:t>
            </a:r>
          </a:p>
          <a:p>
            <a:pPr>
              <a:defRPr/>
            </a:pPr>
            <a:endParaRPr lang="fr-FR" sz="2400" dirty="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0658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0661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5630CE7-D874-4076-B3F2-062A5FEFE8BF}" type="slidenum">
              <a:rPr lang="fr-FR" altLang="fr-FR" smtClean="0"/>
              <a:pPr/>
              <a:t>25</a:t>
            </a:fld>
            <a:endParaRPr lang="fr-FR" altLang="fr-FR" smtClean="0"/>
          </a:p>
        </p:txBody>
      </p:sp>
      <p:sp>
        <p:nvSpPr>
          <p:cNvPr id="70662" name="ZoneTexte 2"/>
          <p:cNvSpPr txBox="1">
            <a:spLocks noChangeArrowheads="1"/>
          </p:cNvSpPr>
          <p:nvPr/>
        </p:nvSpPr>
        <p:spPr bwMode="auto">
          <a:xfrm>
            <a:off x="1116013" y="2349500"/>
            <a:ext cx="73040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Se connecter avec un compte administrateur afin de copier le profil de util1 </a:t>
            </a:r>
          </a:p>
          <a:p>
            <a:r>
              <a:rPr lang="fr-FR"/>
              <a:t>dans le dossier du profil par défaut.</a:t>
            </a:r>
          </a:p>
          <a:p>
            <a:endParaRPr lang="fr-FR"/>
          </a:p>
        </p:txBody>
      </p:sp>
      <p:sp>
        <p:nvSpPr>
          <p:cNvPr id="70663" name="ZoneTexte 4"/>
          <p:cNvSpPr txBox="1">
            <a:spLocks noChangeArrowheads="1"/>
          </p:cNvSpPr>
          <p:nvPr/>
        </p:nvSpPr>
        <p:spPr bwMode="auto">
          <a:xfrm>
            <a:off x="1258888" y="3357563"/>
            <a:ext cx="34813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Utilisez et lancez Windows enabler.</a:t>
            </a:r>
          </a:p>
          <a:p>
            <a:endParaRPr lang="fr-FR"/>
          </a:p>
          <a:p>
            <a:r>
              <a:rPr lang="fr-FR"/>
              <a:t>Un clic dessus pour l’activer</a:t>
            </a:r>
          </a:p>
        </p:txBody>
      </p:sp>
      <p:pic>
        <p:nvPicPr>
          <p:cNvPr id="70664" name="Imag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357563"/>
            <a:ext cx="264001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Imag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1238" y="4003675"/>
            <a:ext cx="284003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1682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1685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362C6E1-150E-4EA8-851B-D9B556B9E279}" type="slidenum">
              <a:rPr lang="fr-FR" altLang="fr-FR" smtClean="0"/>
              <a:pPr/>
              <a:t>26</a:t>
            </a:fld>
            <a:endParaRPr lang="fr-FR" altLang="fr-FR" smtClean="0"/>
          </a:p>
        </p:txBody>
      </p:sp>
      <p:sp>
        <p:nvSpPr>
          <p:cNvPr id="71686" name="ZoneTexte 3"/>
          <p:cNvSpPr txBox="1">
            <a:spLocks noChangeArrowheads="1"/>
          </p:cNvSpPr>
          <p:nvPr/>
        </p:nvSpPr>
        <p:spPr bwMode="auto">
          <a:xfrm>
            <a:off x="1104900" y="2420938"/>
            <a:ext cx="28670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Clic droit Ordinateur, </a:t>
            </a:r>
          </a:p>
          <a:p>
            <a:r>
              <a:rPr lang="fr-FR"/>
              <a:t>Propriétés, </a:t>
            </a:r>
          </a:p>
          <a:p>
            <a:r>
              <a:rPr lang="fr-FR"/>
              <a:t>Paramètres système avancés</a:t>
            </a:r>
          </a:p>
        </p:txBody>
      </p:sp>
      <p:pic>
        <p:nvPicPr>
          <p:cNvPr id="716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1838" y="2033588"/>
            <a:ext cx="3846512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2706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2709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6BFE78B-2DBF-4750-9660-AD1AACF73356}" type="slidenum">
              <a:rPr lang="fr-FR" altLang="fr-FR" smtClean="0"/>
              <a:pPr/>
              <a:t>27</a:t>
            </a:fld>
            <a:endParaRPr lang="fr-FR" altLang="fr-FR" smtClean="0"/>
          </a:p>
        </p:txBody>
      </p:sp>
      <p:sp>
        <p:nvSpPr>
          <p:cNvPr id="72710" name="ZoneTexte 3"/>
          <p:cNvSpPr txBox="1">
            <a:spLocks noChangeArrowheads="1"/>
          </p:cNvSpPr>
          <p:nvPr/>
        </p:nvSpPr>
        <p:spPr bwMode="auto">
          <a:xfrm>
            <a:off x="749300" y="2708275"/>
            <a:ext cx="23764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Dans cette fenêtre, </a:t>
            </a:r>
          </a:p>
          <a:p>
            <a:r>
              <a:rPr lang="fr-FR"/>
              <a:t>choisir le profil à copier</a:t>
            </a:r>
          </a:p>
        </p:txBody>
      </p:sp>
      <p:pic>
        <p:nvPicPr>
          <p:cNvPr id="72711" name="Imag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025650"/>
            <a:ext cx="3810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3730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373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17358FA-1718-4CE1-B2DA-C12DCE0EFB02}" type="slidenum">
              <a:rPr lang="fr-FR" altLang="fr-FR" smtClean="0"/>
              <a:pPr/>
              <a:t>28</a:t>
            </a:fld>
            <a:endParaRPr lang="fr-FR" altLang="fr-FR" smtClean="0"/>
          </a:p>
        </p:txBody>
      </p:sp>
      <p:sp>
        <p:nvSpPr>
          <p:cNvPr id="73734" name="ZoneTexte 3"/>
          <p:cNvSpPr txBox="1">
            <a:spLocks noChangeArrowheads="1"/>
          </p:cNvSpPr>
          <p:nvPr/>
        </p:nvSpPr>
        <p:spPr bwMode="auto">
          <a:xfrm>
            <a:off x="749300" y="2708275"/>
            <a:ext cx="247808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Un clic sur Copier dans</a:t>
            </a:r>
          </a:p>
          <a:p>
            <a:r>
              <a:rPr lang="fr-FR"/>
              <a:t>pour l’activer.</a:t>
            </a:r>
          </a:p>
          <a:p>
            <a:r>
              <a:rPr lang="fr-FR"/>
              <a:t>Et un autre clic pour </a:t>
            </a:r>
            <a:br>
              <a:rPr lang="fr-FR"/>
            </a:br>
            <a:r>
              <a:rPr lang="fr-FR"/>
              <a:t>passer à l’étape suivante</a:t>
            </a:r>
          </a:p>
        </p:txBody>
      </p:sp>
      <p:pic>
        <p:nvPicPr>
          <p:cNvPr id="73735" name="Imag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866900"/>
            <a:ext cx="3830638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4754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4757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BE6E69-7454-4EE7-AE2B-F8F701066C9B}" type="slidenum">
              <a:rPr lang="fr-FR" altLang="fr-FR" smtClean="0"/>
              <a:pPr/>
              <a:t>29</a:t>
            </a:fld>
            <a:endParaRPr lang="fr-FR" altLang="fr-FR" smtClean="0"/>
          </a:p>
        </p:txBody>
      </p:sp>
      <p:sp>
        <p:nvSpPr>
          <p:cNvPr id="74758" name="ZoneTexte 3"/>
          <p:cNvSpPr txBox="1">
            <a:spLocks noChangeArrowheads="1"/>
          </p:cNvSpPr>
          <p:nvPr/>
        </p:nvSpPr>
        <p:spPr bwMode="auto">
          <a:xfrm>
            <a:off x="808038" y="2386013"/>
            <a:ext cx="23495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Bouton Parcourir</a:t>
            </a:r>
          </a:p>
          <a:p>
            <a:r>
              <a:rPr lang="fr-FR"/>
              <a:t>Sélectionnez le dossier</a:t>
            </a:r>
            <a:br>
              <a:rPr lang="fr-FR"/>
            </a:br>
            <a:r>
              <a:rPr lang="fr-FR"/>
              <a:t>du profil par défaut </a:t>
            </a:r>
          </a:p>
        </p:txBody>
      </p:sp>
      <p:pic>
        <p:nvPicPr>
          <p:cNvPr id="74759" name="Imag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6413" y="2208213"/>
            <a:ext cx="60547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0" name="ZoneTexte 6"/>
          <p:cNvSpPr txBox="1">
            <a:spLocks noChangeArrowheads="1"/>
          </p:cNvSpPr>
          <p:nvPr/>
        </p:nvSpPr>
        <p:spPr bwMode="auto">
          <a:xfrm>
            <a:off x="434975" y="5403850"/>
            <a:ext cx="2474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Puis cliquez sur Modifier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comptes sur l’ordinateur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1986" name="Image 7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238125" y="1412875"/>
            <a:ext cx="7840663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fr-FR" sz="2400">
                <a:latin typeface="Verdana" pitchFamily="34" charset="0"/>
              </a:rPr>
              <a:t>Comment </a:t>
            </a:r>
            <a:r>
              <a:rPr lang="fr-FR" altLang="fr-FR" sz="2400">
                <a:latin typeface="Verdana" pitchFamily="34" charset="0"/>
              </a:rPr>
              <a:t>peut</a:t>
            </a:r>
            <a:r>
              <a:rPr lang="en-GB" altLang="fr-FR" sz="2400">
                <a:latin typeface="Verdana" pitchFamily="34" charset="0"/>
              </a:rPr>
              <a:t>-on </a:t>
            </a:r>
            <a:r>
              <a:rPr lang="fr-FR" altLang="fr-FR" sz="2400">
                <a:latin typeface="Verdana" pitchFamily="34" charset="0"/>
              </a:rPr>
              <a:t>connaître</a:t>
            </a:r>
            <a:r>
              <a:rPr lang="en-GB" altLang="fr-FR" sz="2400">
                <a:latin typeface="Verdana" pitchFamily="34" charset="0"/>
              </a:rPr>
              <a:t> les </a:t>
            </a:r>
            <a:r>
              <a:rPr lang="fr-FR" altLang="fr-FR" sz="2400">
                <a:latin typeface="Verdana" pitchFamily="34" charset="0"/>
              </a:rPr>
              <a:t>utilisateurs</a:t>
            </a:r>
            <a:r>
              <a:rPr lang="en-GB" altLang="fr-FR" sz="2400">
                <a:latin typeface="Verdana" pitchFamily="34" charset="0"/>
              </a:rPr>
              <a:t> </a:t>
            </a:r>
            <a:r>
              <a:rPr lang="fr-FR" altLang="fr-FR" sz="2400">
                <a:latin typeface="Verdana" pitchFamily="34" charset="0"/>
              </a:rPr>
              <a:t>connus</a:t>
            </a:r>
            <a:r>
              <a:rPr lang="en-GB" altLang="fr-FR" sz="2400">
                <a:latin typeface="Verdana" pitchFamily="34" charset="0"/>
              </a:rPr>
              <a:t> par le </a:t>
            </a:r>
            <a:r>
              <a:rPr lang="fr-FR" altLang="fr-FR" sz="2400">
                <a:latin typeface="Verdana" pitchFamily="34" charset="0"/>
              </a:rPr>
              <a:t>poste</a:t>
            </a:r>
            <a:r>
              <a:rPr lang="en-GB" altLang="fr-FR" sz="2400">
                <a:latin typeface="Verdana" pitchFamily="34" charset="0"/>
              </a:rPr>
              <a:t> ?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400">
              <a:latin typeface="Verdana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fr-FR" sz="240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88" name="ZoneTexte 8"/>
          <p:cNvSpPr txBox="1">
            <a:spLocks noChangeArrowheads="1"/>
          </p:cNvSpPr>
          <p:nvPr/>
        </p:nvSpPr>
        <p:spPr bwMode="auto">
          <a:xfrm>
            <a:off x="238125" y="2327275"/>
            <a:ext cx="8477250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1600">
                <a:latin typeface="Verdana" pitchFamily="34" charset="0"/>
                <a:sym typeface="Wingdings" pitchFamily="2" charset="2"/>
              </a:rPr>
              <a:t> </a:t>
            </a:r>
            <a:r>
              <a:rPr lang="fr-FR" altLang="fr-FR" sz="1600">
                <a:latin typeface="Verdana" pitchFamily="34" charset="0"/>
              </a:rPr>
              <a:t>Cliquez sur </a:t>
            </a:r>
            <a:r>
              <a:rPr lang="fr-FR" altLang="fr-FR" sz="1600" i="1">
                <a:latin typeface="Verdana" pitchFamily="34" charset="0"/>
              </a:rPr>
              <a:t>« D</a:t>
            </a:r>
            <a:r>
              <a:rPr lang="fr-FR" altLang="fr-FR" sz="1600">
                <a:latin typeface="Verdana" pitchFamily="34" charset="0"/>
              </a:rPr>
              <a:t>émarrer »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1600">
                <a:latin typeface="Verdana" pitchFamily="34" charset="0"/>
                <a:sym typeface="Wingdings" pitchFamily="2" charset="2"/>
              </a:rPr>
              <a:t> </a:t>
            </a:r>
            <a:r>
              <a:rPr lang="fr-FR" altLang="fr-FR" sz="1600">
                <a:latin typeface="Verdana" pitchFamily="34" charset="0"/>
              </a:rPr>
              <a:t>Panneau de configuration / Comptes et protection des utilisateurs / Comptes d’utilisateurs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1600">
              <a:latin typeface="Verdana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1990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E2771B-6F4D-49BF-B41C-533B8EF0DD68}" type="slidenum">
              <a:rPr lang="fr-FR" altLang="fr-FR" smtClean="0"/>
              <a:pPr/>
              <a:t>3</a:t>
            </a:fld>
            <a:endParaRPr lang="fr-FR" altLang="fr-FR" smtClean="0"/>
          </a:p>
        </p:txBody>
      </p:sp>
      <p:pic>
        <p:nvPicPr>
          <p:cNvPr id="41991" name="Image 2" descr="Capture d’écra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95538" y="2995613"/>
            <a:ext cx="6249987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5778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5781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9FFFE7A-C378-4B5A-81DC-ED26AFB68984}" type="slidenum">
              <a:rPr lang="fr-FR" altLang="fr-FR" smtClean="0"/>
              <a:pPr/>
              <a:t>30</a:t>
            </a:fld>
            <a:endParaRPr lang="fr-FR" altLang="fr-FR" smtClean="0"/>
          </a:p>
        </p:txBody>
      </p:sp>
      <p:sp>
        <p:nvSpPr>
          <p:cNvPr id="75782" name="ZoneTexte 3"/>
          <p:cNvSpPr txBox="1">
            <a:spLocks noChangeArrowheads="1"/>
          </p:cNvSpPr>
          <p:nvPr/>
        </p:nvSpPr>
        <p:spPr bwMode="auto">
          <a:xfrm>
            <a:off x="336550" y="4092575"/>
            <a:ext cx="2420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Indiquez Tout le monde</a:t>
            </a:r>
            <a:br>
              <a:rPr lang="fr-FR"/>
            </a:br>
            <a:r>
              <a:rPr lang="fr-FR"/>
              <a:t>dans le champ ci-contre</a:t>
            </a:r>
          </a:p>
        </p:txBody>
      </p:sp>
      <p:pic>
        <p:nvPicPr>
          <p:cNvPr id="75783" name="Imag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852738"/>
            <a:ext cx="4497388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6802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6805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AFADC55-606F-4B51-8359-A4CAEF37F5A4}" type="slidenum">
              <a:rPr lang="fr-FR" altLang="fr-FR" smtClean="0"/>
              <a:pPr/>
              <a:t>31</a:t>
            </a:fld>
            <a:endParaRPr lang="fr-FR" altLang="fr-FR" smtClean="0"/>
          </a:p>
        </p:txBody>
      </p:sp>
      <p:pic>
        <p:nvPicPr>
          <p:cNvPr id="76806" name="Imag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2288" y="2781300"/>
            <a:ext cx="3906837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ZoneTexte 4"/>
          <p:cNvSpPr txBox="1">
            <a:spLocks noChangeArrowheads="1"/>
          </p:cNvSpPr>
          <p:nvPr/>
        </p:nvSpPr>
        <p:spPr bwMode="auto">
          <a:xfrm>
            <a:off x="1979613" y="5661025"/>
            <a:ext cx="3705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On valide par OK. La copie s’effectue.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profil default User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7826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00364" y="1214422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HeroicExtremeRigh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Activités</a:t>
            </a:r>
          </a:p>
        </p:txBody>
      </p:sp>
      <p:sp>
        <p:nvSpPr>
          <p:cNvPr id="77829" name="Text Box 2"/>
          <p:cNvSpPr txBox="1">
            <a:spLocks noChangeArrowheads="1"/>
          </p:cNvSpPr>
          <p:nvPr/>
        </p:nvSpPr>
        <p:spPr bwMode="auto">
          <a:xfrm>
            <a:off x="219075" y="3111500"/>
            <a:ext cx="873760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 b="1" i="1">
                <a:solidFill>
                  <a:srgbClr val="FFC000"/>
                </a:solidFill>
                <a:latin typeface="Verdana" pitchFamily="34" charset="0"/>
              </a:rPr>
              <a:t>Vérifiez qu'un nouvel utilisateur hérite de ce profil.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28625" y="3929063"/>
            <a:ext cx="828040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Trebuchet MS" pitchFamily="34" charset="0"/>
              </a:rPr>
              <a:t>Créez un utilisateur limité : util4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Trebuchet MS" pitchFamily="34" charset="0"/>
              </a:rPr>
              <a:t>Pas de mot de passe 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28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800">
                <a:solidFill>
                  <a:srgbClr val="FFFFFF"/>
                </a:solidFill>
                <a:latin typeface="Trebuchet MS" pitchFamily="34" charset="0"/>
              </a:rPr>
              <a:t>et connectez-vous sous ce nom.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2844" y="2143116"/>
            <a:ext cx="160011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But :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783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5CFAB8-FE45-4EDB-8F1E-EB7AC0FFB9CE}" type="slidenum">
              <a:rPr lang="fr-FR" altLang="fr-FR" smtClean="0"/>
              <a:pPr/>
              <a:t>32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8850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78852" name="ZoneTexte 7"/>
          <p:cNvSpPr txBox="1">
            <a:spLocks noChangeArrowheads="1"/>
          </p:cNvSpPr>
          <p:nvPr/>
        </p:nvSpPr>
        <p:spPr bwMode="auto">
          <a:xfrm>
            <a:off x="1697038" y="2636838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2800"/>
              <a:t>Constat</a:t>
            </a:r>
          </a:p>
        </p:txBody>
      </p:sp>
      <p:sp>
        <p:nvSpPr>
          <p:cNvPr id="9" name="ZoneTexte 8"/>
          <p:cNvSpPr txBox="1">
            <a:spLocks noChangeArrowheads="1"/>
          </p:cNvSpPr>
          <p:nvPr/>
        </p:nvSpPr>
        <p:spPr bwMode="auto">
          <a:xfrm>
            <a:off x="112713" y="3371850"/>
            <a:ext cx="9031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3600" i="1">
                <a:solidFill>
                  <a:srgbClr val="FF0000"/>
                </a:solidFill>
              </a:rPr>
              <a:t>Util4 récupère bien le nouveau profil défini par défaut.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8855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0438F34-DFD9-4F5B-82D0-D91843A9D74A}" type="slidenum">
              <a:rPr lang="fr-FR" altLang="fr-FR" smtClean="0"/>
              <a:pPr/>
              <a:t>33</a:t>
            </a:fld>
            <a:endParaRPr lang="fr-FR" altLang="fr-FR" smtClean="0"/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115888" y="4868863"/>
            <a:ext cx="90312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3600" i="1">
                <a:solidFill>
                  <a:srgbClr val="FF0000"/>
                </a:solidFill>
              </a:rPr>
              <a:t>Qu’en est-il pour util3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 Profil par défaut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79874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57158" y="1500174"/>
            <a:ext cx="268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dirty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La  Solution</a:t>
            </a:r>
          </a:p>
        </p:txBody>
      </p:sp>
      <p:sp>
        <p:nvSpPr>
          <p:cNvPr id="79876" name="ZoneTexte 7"/>
          <p:cNvSpPr txBox="1">
            <a:spLocks noChangeArrowheads="1"/>
          </p:cNvSpPr>
          <p:nvPr/>
        </p:nvSpPr>
        <p:spPr bwMode="auto">
          <a:xfrm>
            <a:off x="1697038" y="2446338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2800"/>
              <a:t>Constat</a:t>
            </a:r>
          </a:p>
        </p:txBody>
      </p:sp>
      <p:sp>
        <p:nvSpPr>
          <p:cNvPr id="9" name="ZoneTexte 8"/>
          <p:cNvSpPr txBox="1">
            <a:spLocks noChangeArrowheads="1"/>
          </p:cNvSpPr>
          <p:nvPr/>
        </p:nvSpPr>
        <p:spPr bwMode="auto">
          <a:xfrm>
            <a:off x="41275" y="3960813"/>
            <a:ext cx="90312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3600" i="1">
                <a:solidFill>
                  <a:srgbClr val="FF0000"/>
                </a:solidFill>
              </a:rPr>
              <a:t>Util3 ne récupère pas le profil d'util1 car il était déjà connecté. Pour qu'util3 récupère le profil  d'util1, il faut d'abord supprimer son profil et se reconnecter.</a:t>
            </a:r>
          </a:p>
        </p:txBody>
      </p:sp>
      <p:pic>
        <p:nvPicPr>
          <p:cNvPr id="79878" name="Picture 3" descr="C:\Users\fred\Pictures\Bibliothèque multimédia Microsoft\j04326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8100" y="211296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9880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5707AB6-F554-46AF-8B25-8EF9E773EDB8}" type="slidenum">
              <a:rPr lang="fr-FR" altLang="fr-FR" smtClean="0"/>
              <a:pPr/>
              <a:t>34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 profil default User</a:t>
            </a:r>
            <a:endParaRPr lang="fr-FR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80898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3238" y="-6350"/>
            <a:ext cx="200818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714612" y="1714488"/>
            <a:ext cx="29466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Bilan :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28625" y="3249613"/>
            <a:ext cx="8205788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3600" b="1" i="1">
                <a:solidFill>
                  <a:srgbClr val="FFFF00"/>
                </a:solidFill>
                <a:latin typeface="Trebuchet MS" pitchFamily="34" charset="0"/>
              </a:rPr>
              <a:t>Tout nouvel utilisateur créé hérite par défaut du profil default.</a:t>
            </a:r>
          </a:p>
        </p:txBody>
      </p:sp>
      <p:pic>
        <p:nvPicPr>
          <p:cNvPr id="80901" name="Picture 3" descr="C:\Users\fred\Pictures\Bibliothèque multimédia Microsoft\j04326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001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026"/>
          <p:cNvSpPr txBox="1">
            <a:spLocks noChangeArrowheads="1"/>
          </p:cNvSpPr>
          <p:nvPr/>
        </p:nvSpPr>
        <p:spPr bwMode="auto">
          <a:xfrm>
            <a:off x="428625" y="4795838"/>
            <a:ext cx="81534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3200" b="1">
                <a:solidFill>
                  <a:srgbClr val="FF0000"/>
                </a:solidFill>
              </a:rPr>
              <a:t>Seul l’administrateur local (ou le groupe des administrateurs locaux) peut créer des utilisateurs, copier des profils et gérer les droits des utilisateurs limités.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0904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2985D27-638B-417F-AE36-5FC994DCBCF8}" type="slidenum">
              <a:rPr lang="fr-FR" altLang="fr-FR" smtClean="0"/>
              <a:pPr/>
              <a:t>35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1922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sp>
        <p:nvSpPr>
          <p:cNvPr id="81925" name="ZoneTexte 10"/>
          <p:cNvSpPr txBox="1">
            <a:spLocks noChangeArrowheads="1"/>
          </p:cNvSpPr>
          <p:nvPr/>
        </p:nvSpPr>
        <p:spPr bwMode="auto">
          <a:xfrm>
            <a:off x="250825" y="2565400"/>
            <a:ext cx="8764588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800"/>
              <a:t>L’objectif est de préparer le poste pour en faire une image de base. Aucun logiciel ne sera installé.</a:t>
            </a:r>
          </a:p>
          <a:p>
            <a:endParaRPr lang="fr-FR" altLang="fr-FR" sz="2800"/>
          </a:p>
          <a:p>
            <a:r>
              <a:rPr lang="fr-FR" altLang="fr-FR" sz="2800"/>
              <a:t>Nous allons nous appuyer sur la documentation que notre collègue Nicolas (Baip Calais) a déposé sur son site </a:t>
            </a:r>
            <a:r>
              <a:rPr lang="fr-FR" altLang="fr-FR" sz="2800">
                <a:hlinkClick r:id="rId4"/>
              </a:rPr>
              <a:t>http://baip.fr/nicolas/</a:t>
            </a:r>
            <a:endParaRPr lang="fr-FR" altLang="fr-FR" sz="2800"/>
          </a:p>
          <a:p>
            <a:r>
              <a:rPr lang="fr-FR" altLang="fr-FR" sz="2000" b="1"/>
              <a:t>Il est préférable de prendre la documentation sur :</a:t>
            </a:r>
          </a:p>
          <a:p>
            <a:r>
              <a:rPr lang="fr-FR" altLang="fr-FR" sz="2000" b="1"/>
              <a:t>C:\personnes ressources\TICE31A\préparation PC W7\nicolas.htm</a:t>
            </a:r>
          </a:p>
          <a:p>
            <a:endParaRPr lang="fr-FR" altLang="fr-FR" sz="2000" b="1"/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192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2205B81-324C-4BD6-B5EF-AE0B83D8C3D5}" type="slidenum">
              <a:rPr lang="fr-FR" altLang="fr-FR" smtClean="0"/>
              <a:pPr/>
              <a:t>36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2946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pSp>
        <p:nvGrpSpPr>
          <p:cNvPr id="82949" name="Groupe 2"/>
          <p:cNvGrpSpPr>
            <a:grpSpLocks/>
          </p:cNvGrpSpPr>
          <p:nvPr/>
        </p:nvGrpSpPr>
        <p:grpSpPr bwMode="auto">
          <a:xfrm>
            <a:off x="539750" y="2368550"/>
            <a:ext cx="7056438" cy="4154488"/>
            <a:chOff x="539552" y="2367931"/>
            <a:chExt cx="7056784" cy="4155236"/>
          </a:xfrm>
        </p:grpSpPr>
        <p:sp>
          <p:nvSpPr>
            <p:cNvPr id="4" name="Forme libre 3"/>
            <p:cNvSpPr/>
            <p:nvPr/>
          </p:nvSpPr>
          <p:spPr>
            <a:xfrm>
              <a:off x="539552" y="2367931"/>
              <a:ext cx="1060502" cy="1514748"/>
            </a:xfrm>
            <a:custGeom>
              <a:avLst/>
              <a:gdLst>
                <a:gd name="connsiteX0" fmla="*/ 0 w 1515162"/>
                <a:gd name="connsiteY0" fmla="*/ 0 h 1060613"/>
                <a:gd name="connsiteX1" fmla="*/ 984856 w 1515162"/>
                <a:gd name="connsiteY1" fmla="*/ 0 h 1060613"/>
                <a:gd name="connsiteX2" fmla="*/ 1515162 w 1515162"/>
                <a:gd name="connsiteY2" fmla="*/ 530307 h 1060613"/>
                <a:gd name="connsiteX3" fmla="*/ 984856 w 1515162"/>
                <a:gd name="connsiteY3" fmla="*/ 1060613 h 1060613"/>
                <a:gd name="connsiteX4" fmla="*/ 0 w 1515162"/>
                <a:gd name="connsiteY4" fmla="*/ 1060613 h 1060613"/>
                <a:gd name="connsiteX5" fmla="*/ 530307 w 1515162"/>
                <a:gd name="connsiteY5" fmla="*/ 530307 h 1060613"/>
                <a:gd name="connsiteX6" fmla="*/ 0 w 1515162"/>
                <a:gd name="connsiteY6" fmla="*/ 0 h 106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162" h="1060613">
                  <a:moveTo>
                    <a:pt x="1515161" y="0"/>
                  </a:moveTo>
                  <a:lnTo>
                    <a:pt x="1515161" y="689399"/>
                  </a:lnTo>
                  <a:lnTo>
                    <a:pt x="757580" y="1060613"/>
                  </a:lnTo>
                  <a:lnTo>
                    <a:pt x="1" y="689399"/>
                  </a:lnTo>
                  <a:lnTo>
                    <a:pt x="1" y="0"/>
                  </a:lnTo>
                  <a:lnTo>
                    <a:pt x="757580" y="371215"/>
                  </a:lnTo>
                  <a:lnTo>
                    <a:pt x="1515161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876" tIns="546183" rIns="15875" bIns="546181" spcCol="1270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500" dirty="0"/>
                <a:t>Etape 1</a:t>
              </a:r>
            </a:p>
          </p:txBody>
        </p:sp>
        <p:sp>
          <p:nvSpPr>
            <p:cNvPr id="5" name="Forme libre 4"/>
            <p:cNvSpPr/>
            <p:nvPr/>
          </p:nvSpPr>
          <p:spPr>
            <a:xfrm>
              <a:off x="1600054" y="2367931"/>
              <a:ext cx="5996282" cy="984427"/>
            </a:xfrm>
            <a:custGeom>
              <a:avLst/>
              <a:gdLst>
                <a:gd name="connsiteX0" fmla="*/ 164146 w 984855"/>
                <a:gd name="connsiteY0" fmla="*/ 0 h 5996170"/>
                <a:gd name="connsiteX1" fmla="*/ 820709 w 984855"/>
                <a:gd name="connsiteY1" fmla="*/ 0 h 5996170"/>
                <a:gd name="connsiteX2" fmla="*/ 984855 w 984855"/>
                <a:gd name="connsiteY2" fmla="*/ 164146 h 5996170"/>
                <a:gd name="connsiteX3" fmla="*/ 984855 w 984855"/>
                <a:gd name="connsiteY3" fmla="*/ 5996170 h 5996170"/>
                <a:gd name="connsiteX4" fmla="*/ 984855 w 984855"/>
                <a:gd name="connsiteY4" fmla="*/ 5996170 h 5996170"/>
                <a:gd name="connsiteX5" fmla="*/ 0 w 984855"/>
                <a:gd name="connsiteY5" fmla="*/ 5996170 h 5996170"/>
                <a:gd name="connsiteX6" fmla="*/ 0 w 984855"/>
                <a:gd name="connsiteY6" fmla="*/ 5996170 h 5996170"/>
                <a:gd name="connsiteX7" fmla="*/ 0 w 984855"/>
                <a:gd name="connsiteY7" fmla="*/ 164146 h 5996170"/>
                <a:gd name="connsiteX8" fmla="*/ 164146 w 984855"/>
                <a:gd name="connsiteY8" fmla="*/ 0 h 599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4855" h="5996170">
                  <a:moveTo>
                    <a:pt x="984855" y="999385"/>
                  </a:moveTo>
                  <a:lnTo>
                    <a:pt x="984855" y="4996785"/>
                  </a:lnTo>
                  <a:cubicBezTo>
                    <a:pt x="984855" y="5548726"/>
                    <a:pt x="972784" y="5996167"/>
                    <a:pt x="957894" y="5996167"/>
                  </a:cubicBezTo>
                  <a:lnTo>
                    <a:pt x="0" y="5996167"/>
                  </a:lnTo>
                  <a:lnTo>
                    <a:pt x="0" y="5996167"/>
                  </a:lnTo>
                  <a:lnTo>
                    <a:pt x="0" y="3"/>
                  </a:lnTo>
                  <a:lnTo>
                    <a:pt x="0" y="3"/>
                  </a:lnTo>
                  <a:lnTo>
                    <a:pt x="957894" y="3"/>
                  </a:lnTo>
                  <a:cubicBezTo>
                    <a:pt x="972784" y="3"/>
                    <a:pt x="984855" y="447444"/>
                    <a:pt x="984855" y="999385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92457" tIns="56332" rIns="56332" bIns="56333" spcCol="1270" anchor="ctr"/>
            <a:lstStyle/>
            <a:p>
              <a:pPr marL="114300" lvl="1" indent="-114300" defTabSz="577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Donner un nom à la machine</a:t>
              </a:r>
            </a:p>
            <a:p>
              <a:pPr marL="0" lvl="1" defTabSz="5778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dirty="0"/>
                <a:t> - S01P01 (redémarrer)</a:t>
              </a:r>
            </a:p>
          </p:txBody>
        </p:sp>
        <p:sp>
          <p:nvSpPr>
            <p:cNvPr id="6" name="Forme libre 5"/>
            <p:cNvSpPr/>
            <p:nvPr/>
          </p:nvSpPr>
          <p:spPr>
            <a:xfrm>
              <a:off x="539552" y="3687382"/>
              <a:ext cx="1060502" cy="1516335"/>
            </a:xfrm>
            <a:custGeom>
              <a:avLst/>
              <a:gdLst>
                <a:gd name="connsiteX0" fmla="*/ 0 w 1515162"/>
                <a:gd name="connsiteY0" fmla="*/ 0 h 1060613"/>
                <a:gd name="connsiteX1" fmla="*/ 984856 w 1515162"/>
                <a:gd name="connsiteY1" fmla="*/ 0 h 1060613"/>
                <a:gd name="connsiteX2" fmla="*/ 1515162 w 1515162"/>
                <a:gd name="connsiteY2" fmla="*/ 530307 h 1060613"/>
                <a:gd name="connsiteX3" fmla="*/ 984856 w 1515162"/>
                <a:gd name="connsiteY3" fmla="*/ 1060613 h 1060613"/>
                <a:gd name="connsiteX4" fmla="*/ 0 w 1515162"/>
                <a:gd name="connsiteY4" fmla="*/ 1060613 h 1060613"/>
                <a:gd name="connsiteX5" fmla="*/ 530307 w 1515162"/>
                <a:gd name="connsiteY5" fmla="*/ 530307 h 1060613"/>
                <a:gd name="connsiteX6" fmla="*/ 0 w 1515162"/>
                <a:gd name="connsiteY6" fmla="*/ 0 h 106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162" h="1060613">
                  <a:moveTo>
                    <a:pt x="1515161" y="0"/>
                  </a:moveTo>
                  <a:lnTo>
                    <a:pt x="1515161" y="689399"/>
                  </a:lnTo>
                  <a:lnTo>
                    <a:pt x="757580" y="1060613"/>
                  </a:lnTo>
                  <a:lnTo>
                    <a:pt x="1" y="689399"/>
                  </a:lnTo>
                  <a:lnTo>
                    <a:pt x="1" y="0"/>
                  </a:lnTo>
                  <a:lnTo>
                    <a:pt x="757580" y="371215"/>
                  </a:lnTo>
                  <a:lnTo>
                    <a:pt x="1515161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876" tIns="546183" rIns="15875" bIns="546181" spcCol="1270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500" dirty="0"/>
                <a:t>Etape 2</a:t>
              </a:r>
            </a:p>
          </p:txBody>
        </p:sp>
        <p:sp>
          <p:nvSpPr>
            <p:cNvPr id="7" name="Forme libre 6"/>
            <p:cNvSpPr/>
            <p:nvPr/>
          </p:nvSpPr>
          <p:spPr>
            <a:xfrm>
              <a:off x="1600054" y="3687382"/>
              <a:ext cx="5996282" cy="986014"/>
            </a:xfrm>
            <a:custGeom>
              <a:avLst/>
              <a:gdLst>
                <a:gd name="connsiteX0" fmla="*/ 164146 w 984855"/>
                <a:gd name="connsiteY0" fmla="*/ 0 h 5996170"/>
                <a:gd name="connsiteX1" fmla="*/ 820709 w 984855"/>
                <a:gd name="connsiteY1" fmla="*/ 0 h 5996170"/>
                <a:gd name="connsiteX2" fmla="*/ 984855 w 984855"/>
                <a:gd name="connsiteY2" fmla="*/ 164146 h 5996170"/>
                <a:gd name="connsiteX3" fmla="*/ 984855 w 984855"/>
                <a:gd name="connsiteY3" fmla="*/ 5996170 h 5996170"/>
                <a:gd name="connsiteX4" fmla="*/ 984855 w 984855"/>
                <a:gd name="connsiteY4" fmla="*/ 5996170 h 5996170"/>
                <a:gd name="connsiteX5" fmla="*/ 0 w 984855"/>
                <a:gd name="connsiteY5" fmla="*/ 5996170 h 5996170"/>
                <a:gd name="connsiteX6" fmla="*/ 0 w 984855"/>
                <a:gd name="connsiteY6" fmla="*/ 5996170 h 5996170"/>
                <a:gd name="connsiteX7" fmla="*/ 0 w 984855"/>
                <a:gd name="connsiteY7" fmla="*/ 164146 h 5996170"/>
                <a:gd name="connsiteX8" fmla="*/ 164146 w 984855"/>
                <a:gd name="connsiteY8" fmla="*/ 0 h 599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4855" h="5996170">
                  <a:moveTo>
                    <a:pt x="984855" y="999385"/>
                  </a:moveTo>
                  <a:lnTo>
                    <a:pt x="984855" y="4996785"/>
                  </a:lnTo>
                  <a:cubicBezTo>
                    <a:pt x="984855" y="5548726"/>
                    <a:pt x="972784" y="5996167"/>
                    <a:pt x="957894" y="5996167"/>
                  </a:cubicBezTo>
                  <a:lnTo>
                    <a:pt x="0" y="5996167"/>
                  </a:lnTo>
                  <a:lnTo>
                    <a:pt x="0" y="5996167"/>
                  </a:lnTo>
                  <a:lnTo>
                    <a:pt x="0" y="3"/>
                  </a:lnTo>
                  <a:lnTo>
                    <a:pt x="0" y="3"/>
                  </a:lnTo>
                  <a:lnTo>
                    <a:pt x="957894" y="3"/>
                  </a:lnTo>
                  <a:cubicBezTo>
                    <a:pt x="972784" y="3"/>
                    <a:pt x="984855" y="447444"/>
                    <a:pt x="984855" y="999385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92457" tIns="56332" rIns="56332" bIns="56333" spcCol="1270" anchor="ctr"/>
            <a:lstStyle/>
            <a:p>
              <a:pPr marL="114300" lvl="1" indent="-114300" defTabSz="577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Panneau de configuration</a:t>
              </a:r>
            </a:p>
            <a:p>
              <a:pPr marL="0" lvl="1" defTabSz="5778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dirty="0"/>
                <a:t>  - Date et heure, pare feu, sup. programmes …</a:t>
              </a:r>
            </a:p>
            <a:p>
              <a:pPr marL="0" lvl="1" defTabSz="5778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dirty="0"/>
                <a:t>  -  Mettre « tout le monde » dans le groupe Administrateurs</a:t>
              </a:r>
            </a:p>
          </p:txBody>
        </p:sp>
        <p:sp>
          <p:nvSpPr>
            <p:cNvPr id="8" name="Forme libre 7"/>
            <p:cNvSpPr/>
            <p:nvPr/>
          </p:nvSpPr>
          <p:spPr>
            <a:xfrm>
              <a:off x="539552" y="5008419"/>
              <a:ext cx="1060502" cy="1514748"/>
            </a:xfrm>
            <a:custGeom>
              <a:avLst/>
              <a:gdLst>
                <a:gd name="connsiteX0" fmla="*/ 0 w 1515162"/>
                <a:gd name="connsiteY0" fmla="*/ 0 h 1060613"/>
                <a:gd name="connsiteX1" fmla="*/ 984856 w 1515162"/>
                <a:gd name="connsiteY1" fmla="*/ 0 h 1060613"/>
                <a:gd name="connsiteX2" fmla="*/ 1515162 w 1515162"/>
                <a:gd name="connsiteY2" fmla="*/ 530307 h 1060613"/>
                <a:gd name="connsiteX3" fmla="*/ 984856 w 1515162"/>
                <a:gd name="connsiteY3" fmla="*/ 1060613 h 1060613"/>
                <a:gd name="connsiteX4" fmla="*/ 0 w 1515162"/>
                <a:gd name="connsiteY4" fmla="*/ 1060613 h 1060613"/>
                <a:gd name="connsiteX5" fmla="*/ 530307 w 1515162"/>
                <a:gd name="connsiteY5" fmla="*/ 530307 h 1060613"/>
                <a:gd name="connsiteX6" fmla="*/ 0 w 1515162"/>
                <a:gd name="connsiteY6" fmla="*/ 0 h 106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5162" h="1060613">
                  <a:moveTo>
                    <a:pt x="1515161" y="0"/>
                  </a:moveTo>
                  <a:lnTo>
                    <a:pt x="1515161" y="689399"/>
                  </a:lnTo>
                  <a:lnTo>
                    <a:pt x="757580" y="1060613"/>
                  </a:lnTo>
                  <a:lnTo>
                    <a:pt x="1" y="689399"/>
                  </a:lnTo>
                  <a:lnTo>
                    <a:pt x="1" y="0"/>
                  </a:lnTo>
                  <a:lnTo>
                    <a:pt x="757580" y="371215"/>
                  </a:lnTo>
                  <a:lnTo>
                    <a:pt x="1515161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876" tIns="546183" rIns="15875" bIns="546181" spcCol="1270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500" dirty="0"/>
                <a:t>Etape 3</a:t>
              </a:r>
            </a:p>
          </p:txBody>
        </p:sp>
        <p:sp>
          <p:nvSpPr>
            <p:cNvPr id="10" name="Forme libre 9"/>
            <p:cNvSpPr/>
            <p:nvPr/>
          </p:nvSpPr>
          <p:spPr>
            <a:xfrm>
              <a:off x="1600054" y="5008419"/>
              <a:ext cx="5996282" cy="984427"/>
            </a:xfrm>
            <a:custGeom>
              <a:avLst/>
              <a:gdLst>
                <a:gd name="connsiteX0" fmla="*/ 164146 w 984855"/>
                <a:gd name="connsiteY0" fmla="*/ 0 h 5996170"/>
                <a:gd name="connsiteX1" fmla="*/ 820709 w 984855"/>
                <a:gd name="connsiteY1" fmla="*/ 0 h 5996170"/>
                <a:gd name="connsiteX2" fmla="*/ 984855 w 984855"/>
                <a:gd name="connsiteY2" fmla="*/ 164146 h 5996170"/>
                <a:gd name="connsiteX3" fmla="*/ 984855 w 984855"/>
                <a:gd name="connsiteY3" fmla="*/ 5996170 h 5996170"/>
                <a:gd name="connsiteX4" fmla="*/ 984855 w 984855"/>
                <a:gd name="connsiteY4" fmla="*/ 5996170 h 5996170"/>
                <a:gd name="connsiteX5" fmla="*/ 0 w 984855"/>
                <a:gd name="connsiteY5" fmla="*/ 5996170 h 5996170"/>
                <a:gd name="connsiteX6" fmla="*/ 0 w 984855"/>
                <a:gd name="connsiteY6" fmla="*/ 5996170 h 5996170"/>
                <a:gd name="connsiteX7" fmla="*/ 0 w 984855"/>
                <a:gd name="connsiteY7" fmla="*/ 164146 h 5996170"/>
                <a:gd name="connsiteX8" fmla="*/ 164146 w 984855"/>
                <a:gd name="connsiteY8" fmla="*/ 0 h 599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4855" h="5996170">
                  <a:moveTo>
                    <a:pt x="984855" y="999385"/>
                  </a:moveTo>
                  <a:lnTo>
                    <a:pt x="984855" y="4996785"/>
                  </a:lnTo>
                  <a:cubicBezTo>
                    <a:pt x="984855" y="5548726"/>
                    <a:pt x="972784" y="5996167"/>
                    <a:pt x="957894" y="5996167"/>
                  </a:cubicBezTo>
                  <a:lnTo>
                    <a:pt x="0" y="5996167"/>
                  </a:lnTo>
                  <a:lnTo>
                    <a:pt x="0" y="5996167"/>
                  </a:lnTo>
                  <a:lnTo>
                    <a:pt x="0" y="3"/>
                  </a:lnTo>
                  <a:lnTo>
                    <a:pt x="0" y="3"/>
                  </a:lnTo>
                  <a:lnTo>
                    <a:pt x="957894" y="3"/>
                  </a:lnTo>
                  <a:cubicBezTo>
                    <a:pt x="972784" y="3"/>
                    <a:pt x="984855" y="447444"/>
                    <a:pt x="984855" y="999385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92457" tIns="56333" rIns="56332" bIns="56332" spcCol="1270" anchor="ctr"/>
            <a:lstStyle/>
            <a:p>
              <a:pPr marL="114300" lvl="1" indent="-114300" defTabSz="577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Bureau</a:t>
              </a:r>
            </a:p>
            <a:p>
              <a:pPr marL="0" lvl="1" defTabSz="5778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dirty="0"/>
                <a:t>  - propriétés</a:t>
              </a:r>
            </a:p>
          </p:txBody>
        </p:sp>
      </p:grpSp>
      <p:sp>
        <p:nvSpPr>
          <p:cNvPr id="13" name="ZoneTexte 12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295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C13E357-B999-4599-98A2-180A3E56703A}" type="slidenum">
              <a:rPr lang="fr-FR" altLang="fr-FR" smtClean="0"/>
              <a:pPr/>
              <a:t>37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3970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pSp>
        <p:nvGrpSpPr>
          <p:cNvPr id="83973" name="Groupe 2"/>
          <p:cNvGrpSpPr>
            <a:grpSpLocks/>
          </p:cNvGrpSpPr>
          <p:nvPr/>
        </p:nvGrpSpPr>
        <p:grpSpPr bwMode="auto">
          <a:xfrm>
            <a:off x="539750" y="2366963"/>
            <a:ext cx="6985000" cy="4013200"/>
            <a:chOff x="539552" y="2366572"/>
            <a:chExt cx="6984775" cy="4013937"/>
          </a:xfrm>
        </p:grpSpPr>
        <p:sp>
          <p:nvSpPr>
            <p:cNvPr id="4" name="Forme libre 3"/>
            <p:cNvSpPr/>
            <p:nvPr/>
          </p:nvSpPr>
          <p:spPr>
            <a:xfrm>
              <a:off x="539552" y="2366572"/>
              <a:ext cx="1028667" cy="1468707"/>
            </a:xfrm>
            <a:custGeom>
              <a:avLst/>
              <a:gdLst>
                <a:gd name="connsiteX0" fmla="*/ 0 w 1468585"/>
                <a:gd name="connsiteY0" fmla="*/ 0 h 1028009"/>
                <a:gd name="connsiteX1" fmla="*/ 954581 w 1468585"/>
                <a:gd name="connsiteY1" fmla="*/ 0 h 1028009"/>
                <a:gd name="connsiteX2" fmla="*/ 1468585 w 1468585"/>
                <a:gd name="connsiteY2" fmla="*/ 514005 h 1028009"/>
                <a:gd name="connsiteX3" fmla="*/ 954581 w 1468585"/>
                <a:gd name="connsiteY3" fmla="*/ 1028009 h 1028009"/>
                <a:gd name="connsiteX4" fmla="*/ 0 w 1468585"/>
                <a:gd name="connsiteY4" fmla="*/ 1028009 h 1028009"/>
                <a:gd name="connsiteX5" fmla="*/ 514005 w 1468585"/>
                <a:gd name="connsiteY5" fmla="*/ 514005 h 1028009"/>
                <a:gd name="connsiteX6" fmla="*/ 0 w 1468585"/>
                <a:gd name="connsiteY6" fmla="*/ 0 h 102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8585" h="1028009">
                  <a:moveTo>
                    <a:pt x="1468585" y="0"/>
                  </a:moveTo>
                  <a:lnTo>
                    <a:pt x="1468585" y="668206"/>
                  </a:lnTo>
                  <a:lnTo>
                    <a:pt x="734292" y="1028009"/>
                  </a:lnTo>
                  <a:lnTo>
                    <a:pt x="0" y="668206"/>
                  </a:lnTo>
                  <a:lnTo>
                    <a:pt x="0" y="0"/>
                  </a:lnTo>
                  <a:lnTo>
                    <a:pt x="734292" y="359803"/>
                  </a:lnTo>
                  <a:lnTo>
                    <a:pt x="146858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2" tIns="529246" rIns="15240" bIns="529244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4</a:t>
              </a:r>
            </a:p>
          </p:txBody>
        </p:sp>
        <p:sp>
          <p:nvSpPr>
            <p:cNvPr id="5" name="Forme libre 4"/>
            <p:cNvSpPr/>
            <p:nvPr/>
          </p:nvSpPr>
          <p:spPr>
            <a:xfrm>
              <a:off x="1568219" y="2366572"/>
              <a:ext cx="5956108" cy="954262"/>
            </a:xfrm>
            <a:custGeom>
              <a:avLst/>
              <a:gdLst>
                <a:gd name="connsiteX0" fmla="*/ 159100 w 954580"/>
                <a:gd name="connsiteY0" fmla="*/ 0 h 5956766"/>
                <a:gd name="connsiteX1" fmla="*/ 795480 w 954580"/>
                <a:gd name="connsiteY1" fmla="*/ 0 h 5956766"/>
                <a:gd name="connsiteX2" fmla="*/ 954580 w 954580"/>
                <a:gd name="connsiteY2" fmla="*/ 159100 h 5956766"/>
                <a:gd name="connsiteX3" fmla="*/ 954580 w 954580"/>
                <a:gd name="connsiteY3" fmla="*/ 5956766 h 5956766"/>
                <a:gd name="connsiteX4" fmla="*/ 954580 w 954580"/>
                <a:gd name="connsiteY4" fmla="*/ 5956766 h 5956766"/>
                <a:gd name="connsiteX5" fmla="*/ 0 w 954580"/>
                <a:gd name="connsiteY5" fmla="*/ 5956766 h 5956766"/>
                <a:gd name="connsiteX6" fmla="*/ 0 w 954580"/>
                <a:gd name="connsiteY6" fmla="*/ 5956766 h 5956766"/>
                <a:gd name="connsiteX7" fmla="*/ 0 w 954580"/>
                <a:gd name="connsiteY7" fmla="*/ 159100 h 5956766"/>
                <a:gd name="connsiteX8" fmla="*/ 159100 w 954580"/>
                <a:gd name="connsiteY8" fmla="*/ 0 h 595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580" h="5956766">
                  <a:moveTo>
                    <a:pt x="954580" y="992817"/>
                  </a:moveTo>
                  <a:lnTo>
                    <a:pt x="954580" y="4963949"/>
                  </a:lnTo>
                  <a:cubicBezTo>
                    <a:pt x="954580" y="5512268"/>
                    <a:pt x="943165" y="5956763"/>
                    <a:pt x="929084" y="5956763"/>
                  </a:cubicBezTo>
                  <a:lnTo>
                    <a:pt x="0" y="5956763"/>
                  </a:lnTo>
                  <a:lnTo>
                    <a:pt x="0" y="5956763"/>
                  </a:lnTo>
                  <a:lnTo>
                    <a:pt x="0" y="3"/>
                  </a:lnTo>
                  <a:lnTo>
                    <a:pt x="0" y="3"/>
                  </a:lnTo>
                  <a:lnTo>
                    <a:pt x="929084" y="3"/>
                  </a:lnTo>
                  <a:cubicBezTo>
                    <a:pt x="943165" y="3"/>
                    <a:pt x="954580" y="444498"/>
                    <a:pt x="954580" y="99281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8017" tIns="58029" rIns="58028" bIns="58031" spcCol="1270" anchor="ctr"/>
            <a:lstStyle/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Barre des tâches</a:t>
              </a:r>
            </a:p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Poste de travail (Organiser, Options des dossiers et de recherche, affichage…)</a:t>
              </a:r>
            </a:p>
          </p:txBody>
        </p:sp>
        <p:sp>
          <p:nvSpPr>
            <p:cNvPr id="6" name="Forme libre 5"/>
            <p:cNvSpPr/>
            <p:nvPr/>
          </p:nvSpPr>
          <p:spPr>
            <a:xfrm>
              <a:off x="539552" y="3639981"/>
              <a:ext cx="1028667" cy="1467119"/>
            </a:xfrm>
            <a:custGeom>
              <a:avLst/>
              <a:gdLst>
                <a:gd name="connsiteX0" fmla="*/ 0 w 1468585"/>
                <a:gd name="connsiteY0" fmla="*/ 0 h 1028009"/>
                <a:gd name="connsiteX1" fmla="*/ 954581 w 1468585"/>
                <a:gd name="connsiteY1" fmla="*/ 0 h 1028009"/>
                <a:gd name="connsiteX2" fmla="*/ 1468585 w 1468585"/>
                <a:gd name="connsiteY2" fmla="*/ 514005 h 1028009"/>
                <a:gd name="connsiteX3" fmla="*/ 954581 w 1468585"/>
                <a:gd name="connsiteY3" fmla="*/ 1028009 h 1028009"/>
                <a:gd name="connsiteX4" fmla="*/ 0 w 1468585"/>
                <a:gd name="connsiteY4" fmla="*/ 1028009 h 1028009"/>
                <a:gd name="connsiteX5" fmla="*/ 514005 w 1468585"/>
                <a:gd name="connsiteY5" fmla="*/ 514005 h 1028009"/>
                <a:gd name="connsiteX6" fmla="*/ 0 w 1468585"/>
                <a:gd name="connsiteY6" fmla="*/ 0 h 102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8585" h="1028009">
                  <a:moveTo>
                    <a:pt x="1468585" y="0"/>
                  </a:moveTo>
                  <a:lnTo>
                    <a:pt x="1468585" y="668206"/>
                  </a:lnTo>
                  <a:lnTo>
                    <a:pt x="734292" y="1028009"/>
                  </a:lnTo>
                  <a:lnTo>
                    <a:pt x="0" y="668206"/>
                  </a:lnTo>
                  <a:lnTo>
                    <a:pt x="0" y="0"/>
                  </a:lnTo>
                  <a:lnTo>
                    <a:pt x="734292" y="359803"/>
                  </a:lnTo>
                  <a:lnTo>
                    <a:pt x="146858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2" tIns="529245" rIns="15240" bIns="529244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5</a:t>
              </a:r>
            </a:p>
          </p:txBody>
        </p:sp>
        <p:sp>
          <p:nvSpPr>
            <p:cNvPr id="7" name="Forme libre 6"/>
            <p:cNvSpPr/>
            <p:nvPr/>
          </p:nvSpPr>
          <p:spPr>
            <a:xfrm>
              <a:off x="1568219" y="3639981"/>
              <a:ext cx="5956108" cy="954262"/>
            </a:xfrm>
            <a:custGeom>
              <a:avLst/>
              <a:gdLst>
                <a:gd name="connsiteX0" fmla="*/ 159100 w 954580"/>
                <a:gd name="connsiteY0" fmla="*/ 0 h 5956766"/>
                <a:gd name="connsiteX1" fmla="*/ 795480 w 954580"/>
                <a:gd name="connsiteY1" fmla="*/ 0 h 5956766"/>
                <a:gd name="connsiteX2" fmla="*/ 954580 w 954580"/>
                <a:gd name="connsiteY2" fmla="*/ 159100 h 5956766"/>
                <a:gd name="connsiteX3" fmla="*/ 954580 w 954580"/>
                <a:gd name="connsiteY3" fmla="*/ 5956766 h 5956766"/>
                <a:gd name="connsiteX4" fmla="*/ 954580 w 954580"/>
                <a:gd name="connsiteY4" fmla="*/ 5956766 h 5956766"/>
                <a:gd name="connsiteX5" fmla="*/ 0 w 954580"/>
                <a:gd name="connsiteY5" fmla="*/ 5956766 h 5956766"/>
                <a:gd name="connsiteX6" fmla="*/ 0 w 954580"/>
                <a:gd name="connsiteY6" fmla="*/ 5956766 h 5956766"/>
                <a:gd name="connsiteX7" fmla="*/ 0 w 954580"/>
                <a:gd name="connsiteY7" fmla="*/ 159100 h 5956766"/>
                <a:gd name="connsiteX8" fmla="*/ 159100 w 954580"/>
                <a:gd name="connsiteY8" fmla="*/ 0 h 595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580" h="5956766">
                  <a:moveTo>
                    <a:pt x="954580" y="992817"/>
                  </a:moveTo>
                  <a:lnTo>
                    <a:pt x="954580" y="4963949"/>
                  </a:lnTo>
                  <a:cubicBezTo>
                    <a:pt x="954580" y="5512268"/>
                    <a:pt x="943165" y="5956763"/>
                    <a:pt x="929084" y="5956763"/>
                  </a:cubicBezTo>
                  <a:lnTo>
                    <a:pt x="0" y="5956763"/>
                  </a:lnTo>
                  <a:lnTo>
                    <a:pt x="0" y="5956763"/>
                  </a:lnTo>
                  <a:lnTo>
                    <a:pt x="0" y="3"/>
                  </a:lnTo>
                  <a:lnTo>
                    <a:pt x="0" y="3"/>
                  </a:lnTo>
                  <a:lnTo>
                    <a:pt x="929084" y="3"/>
                  </a:lnTo>
                  <a:cubicBezTo>
                    <a:pt x="943165" y="3"/>
                    <a:pt x="954580" y="444498"/>
                    <a:pt x="954580" y="99281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8017" tIns="58028" rIns="58028" bIns="58031" spcCol="1270" anchor="ctr"/>
            <a:lstStyle/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 err="1"/>
                <a:t>Gpedit.msc</a:t>
              </a:r>
              <a:endParaRPr lang="fr-FR" dirty="0"/>
            </a:p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Appliquer les </a:t>
              </a:r>
              <a:r>
                <a:rPr lang="fr-FR" dirty="0" err="1"/>
                <a:t>pt.Reg</a:t>
              </a:r>
              <a:r>
                <a:rPr lang="fr-FR" dirty="0"/>
                <a:t> (</a:t>
              </a:r>
              <a:r>
                <a:rPr lang="fr-FR" dirty="0">
                  <a:hlinkClick r:id="rId4" action="ppaction://hlinkfile"/>
                </a:rPr>
                <a:t>\\serveur</a:t>
              </a:r>
              <a:r>
                <a:rPr lang="fr-FR" dirty="0"/>
                <a:t> )</a:t>
              </a:r>
            </a:p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fr-FR" dirty="0"/>
            </a:p>
          </p:txBody>
        </p:sp>
        <p:sp>
          <p:nvSpPr>
            <p:cNvPr id="8" name="Forme libre 7"/>
            <p:cNvSpPr/>
            <p:nvPr/>
          </p:nvSpPr>
          <p:spPr>
            <a:xfrm>
              <a:off x="539552" y="4911801"/>
              <a:ext cx="1028667" cy="1468708"/>
            </a:xfrm>
            <a:custGeom>
              <a:avLst/>
              <a:gdLst>
                <a:gd name="connsiteX0" fmla="*/ 0 w 1468585"/>
                <a:gd name="connsiteY0" fmla="*/ 0 h 1028009"/>
                <a:gd name="connsiteX1" fmla="*/ 954581 w 1468585"/>
                <a:gd name="connsiteY1" fmla="*/ 0 h 1028009"/>
                <a:gd name="connsiteX2" fmla="*/ 1468585 w 1468585"/>
                <a:gd name="connsiteY2" fmla="*/ 514005 h 1028009"/>
                <a:gd name="connsiteX3" fmla="*/ 954581 w 1468585"/>
                <a:gd name="connsiteY3" fmla="*/ 1028009 h 1028009"/>
                <a:gd name="connsiteX4" fmla="*/ 0 w 1468585"/>
                <a:gd name="connsiteY4" fmla="*/ 1028009 h 1028009"/>
                <a:gd name="connsiteX5" fmla="*/ 514005 w 1468585"/>
                <a:gd name="connsiteY5" fmla="*/ 514005 h 1028009"/>
                <a:gd name="connsiteX6" fmla="*/ 0 w 1468585"/>
                <a:gd name="connsiteY6" fmla="*/ 0 h 102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8585" h="1028009">
                  <a:moveTo>
                    <a:pt x="1468585" y="0"/>
                  </a:moveTo>
                  <a:lnTo>
                    <a:pt x="1468585" y="668206"/>
                  </a:lnTo>
                  <a:lnTo>
                    <a:pt x="734292" y="1028009"/>
                  </a:lnTo>
                  <a:lnTo>
                    <a:pt x="0" y="668206"/>
                  </a:lnTo>
                  <a:lnTo>
                    <a:pt x="0" y="0"/>
                  </a:lnTo>
                  <a:lnTo>
                    <a:pt x="734292" y="359803"/>
                  </a:lnTo>
                  <a:lnTo>
                    <a:pt x="146858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2" tIns="529245" rIns="15240" bIns="529244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6</a:t>
              </a:r>
            </a:p>
          </p:txBody>
        </p:sp>
        <p:sp>
          <p:nvSpPr>
            <p:cNvPr id="10" name="Forme libre 9"/>
            <p:cNvSpPr/>
            <p:nvPr/>
          </p:nvSpPr>
          <p:spPr>
            <a:xfrm>
              <a:off x="1568219" y="4911801"/>
              <a:ext cx="5956108" cy="954263"/>
            </a:xfrm>
            <a:custGeom>
              <a:avLst/>
              <a:gdLst>
                <a:gd name="connsiteX0" fmla="*/ 159100 w 954580"/>
                <a:gd name="connsiteY0" fmla="*/ 0 h 5956766"/>
                <a:gd name="connsiteX1" fmla="*/ 795480 w 954580"/>
                <a:gd name="connsiteY1" fmla="*/ 0 h 5956766"/>
                <a:gd name="connsiteX2" fmla="*/ 954580 w 954580"/>
                <a:gd name="connsiteY2" fmla="*/ 159100 h 5956766"/>
                <a:gd name="connsiteX3" fmla="*/ 954580 w 954580"/>
                <a:gd name="connsiteY3" fmla="*/ 5956766 h 5956766"/>
                <a:gd name="connsiteX4" fmla="*/ 954580 w 954580"/>
                <a:gd name="connsiteY4" fmla="*/ 5956766 h 5956766"/>
                <a:gd name="connsiteX5" fmla="*/ 0 w 954580"/>
                <a:gd name="connsiteY5" fmla="*/ 5956766 h 5956766"/>
                <a:gd name="connsiteX6" fmla="*/ 0 w 954580"/>
                <a:gd name="connsiteY6" fmla="*/ 5956766 h 5956766"/>
                <a:gd name="connsiteX7" fmla="*/ 0 w 954580"/>
                <a:gd name="connsiteY7" fmla="*/ 159100 h 5956766"/>
                <a:gd name="connsiteX8" fmla="*/ 159100 w 954580"/>
                <a:gd name="connsiteY8" fmla="*/ 0 h 595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580" h="5956766">
                  <a:moveTo>
                    <a:pt x="954580" y="992817"/>
                  </a:moveTo>
                  <a:lnTo>
                    <a:pt x="954580" y="4963949"/>
                  </a:lnTo>
                  <a:cubicBezTo>
                    <a:pt x="954580" y="5512268"/>
                    <a:pt x="943165" y="5956763"/>
                    <a:pt x="929084" y="5956763"/>
                  </a:cubicBezTo>
                  <a:lnTo>
                    <a:pt x="0" y="5956763"/>
                  </a:lnTo>
                  <a:lnTo>
                    <a:pt x="0" y="5956763"/>
                  </a:lnTo>
                  <a:lnTo>
                    <a:pt x="0" y="3"/>
                  </a:lnTo>
                  <a:lnTo>
                    <a:pt x="0" y="3"/>
                  </a:lnTo>
                  <a:lnTo>
                    <a:pt x="929084" y="3"/>
                  </a:lnTo>
                  <a:cubicBezTo>
                    <a:pt x="943165" y="3"/>
                    <a:pt x="954580" y="444498"/>
                    <a:pt x="954580" y="99281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8017" tIns="58029" rIns="58028" bIns="58030" spcCol="1270" anchor="ctr"/>
            <a:lstStyle/>
            <a:p>
              <a:pPr marL="171450" lvl="1" indent="-171450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dirty="0"/>
                <a:t>Inscrire la machine dans </a:t>
              </a:r>
              <a:r>
                <a:rPr lang="fr-FR" dirty="0" err="1"/>
                <a:t>Kwartz</a:t>
              </a:r>
              <a:r>
                <a:rPr lang="fr-FR" dirty="0"/>
                <a:t>-control</a:t>
              </a:r>
            </a:p>
            <a:p>
              <a:pPr marL="0" lvl="1" defTabSz="8001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dirty="0"/>
                <a:t>(Bon groupe, bonne IP, démarrage sur disque dur)</a:t>
              </a:r>
            </a:p>
          </p:txBody>
        </p:sp>
      </p:grpSp>
      <p:sp>
        <p:nvSpPr>
          <p:cNvPr id="13" name="ZoneTexte 12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397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9240D39-FDC6-4C62-AD36-67835EB9FCC5}" type="slidenum">
              <a:rPr lang="fr-FR" altLang="fr-FR" smtClean="0"/>
              <a:pPr/>
              <a:t>38</a:t>
            </a:fld>
            <a:endParaRPr lang="fr-FR" altLang="fr-FR" smtClean="0"/>
          </a:p>
        </p:txBody>
      </p:sp>
      <p:cxnSp>
        <p:nvCxnSpPr>
          <p:cNvPr id="3" name="Connecteur en angle 2">
            <a:hlinkClick r:id="" action="ppaction://hlinkshowjump?jump=lastslide"/>
          </p:cNvPr>
          <p:cNvCxnSpPr/>
          <p:nvPr/>
        </p:nvCxnSpPr>
        <p:spPr>
          <a:xfrm>
            <a:off x="6659563" y="5229225"/>
            <a:ext cx="576262" cy="41751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4994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pSp>
        <p:nvGrpSpPr>
          <p:cNvPr id="84997" name="Groupe 2"/>
          <p:cNvGrpSpPr>
            <a:grpSpLocks/>
          </p:cNvGrpSpPr>
          <p:nvPr/>
        </p:nvGrpSpPr>
        <p:grpSpPr bwMode="auto">
          <a:xfrm>
            <a:off x="611188" y="2493963"/>
            <a:ext cx="6913562" cy="3940175"/>
            <a:chOff x="611560" y="2494584"/>
            <a:chExt cx="6912768" cy="3940186"/>
          </a:xfrm>
        </p:grpSpPr>
        <p:sp>
          <p:nvSpPr>
            <p:cNvPr id="4" name="Forme libre 3"/>
            <p:cNvSpPr/>
            <p:nvPr/>
          </p:nvSpPr>
          <p:spPr>
            <a:xfrm>
              <a:off x="611560" y="2494584"/>
              <a:ext cx="1011121" cy="1444629"/>
            </a:xfrm>
            <a:custGeom>
              <a:avLst/>
              <a:gdLst>
                <a:gd name="connsiteX0" fmla="*/ 0 w 1444176"/>
                <a:gd name="connsiteY0" fmla="*/ 0 h 1010923"/>
                <a:gd name="connsiteX1" fmla="*/ 938715 w 1444176"/>
                <a:gd name="connsiteY1" fmla="*/ 0 h 1010923"/>
                <a:gd name="connsiteX2" fmla="*/ 1444176 w 1444176"/>
                <a:gd name="connsiteY2" fmla="*/ 505462 h 1010923"/>
                <a:gd name="connsiteX3" fmla="*/ 938715 w 1444176"/>
                <a:gd name="connsiteY3" fmla="*/ 1010923 h 1010923"/>
                <a:gd name="connsiteX4" fmla="*/ 0 w 1444176"/>
                <a:gd name="connsiteY4" fmla="*/ 1010923 h 1010923"/>
                <a:gd name="connsiteX5" fmla="*/ 505462 w 1444176"/>
                <a:gd name="connsiteY5" fmla="*/ 505462 h 1010923"/>
                <a:gd name="connsiteX6" fmla="*/ 0 w 1444176"/>
                <a:gd name="connsiteY6" fmla="*/ 0 h 10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176" h="1010923">
                  <a:moveTo>
                    <a:pt x="1444175" y="0"/>
                  </a:moveTo>
                  <a:lnTo>
                    <a:pt x="1444175" y="657100"/>
                  </a:lnTo>
                  <a:lnTo>
                    <a:pt x="722087" y="1010923"/>
                  </a:lnTo>
                  <a:lnTo>
                    <a:pt x="1" y="657100"/>
                  </a:lnTo>
                  <a:lnTo>
                    <a:pt x="1" y="0"/>
                  </a:lnTo>
                  <a:lnTo>
                    <a:pt x="722087" y="353823"/>
                  </a:lnTo>
                  <a:lnTo>
                    <a:pt x="144417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1" tIns="520703" rIns="15240" bIns="52070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7</a:t>
              </a:r>
            </a:p>
          </p:txBody>
        </p:sp>
        <p:sp>
          <p:nvSpPr>
            <p:cNvPr id="5" name="Forme libre 4"/>
            <p:cNvSpPr/>
            <p:nvPr/>
          </p:nvSpPr>
          <p:spPr>
            <a:xfrm>
              <a:off x="1622681" y="2494584"/>
              <a:ext cx="5901647" cy="938215"/>
            </a:xfrm>
            <a:custGeom>
              <a:avLst/>
              <a:gdLst>
                <a:gd name="connsiteX0" fmla="*/ 156455 w 938714"/>
                <a:gd name="connsiteY0" fmla="*/ 0 h 5901845"/>
                <a:gd name="connsiteX1" fmla="*/ 782259 w 938714"/>
                <a:gd name="connsiteY1" fmla="*/ 0 h 5901845"/>
                <a:gd name="connsiteX2" fmla="*/ 938714 w 938714"/>
                <a:gd name="connsiteY2" fmla="*/ 156455 h 5901845"/>
                <a:gd name="connsiteX3" fmla="*/ 938714 w 938714"/>
                <a:gd name="connsiteY3" fmla="*/ 5901845 h 5901845"/>
                <a:gd name="connsiteX4" fmla="*/ 938714 w 938714"/>
                <a:gd name="connsiteY4" fmla="*/ 5901845 h 5901845"/>
                <a:gd name="connsiteX5" fmla="*/ 0 w 938714"/>
                <a:gd name="connsiteY5" fmla="*/ 5901845 h 5901845"/>
                <a:gd name="connsiteX6" fmla="*/ 0 w 938714"/>
                <a:gd name="connsiteY6" fmla="*/ 5901845 h 5901845"/>
                <a:gd name="connsiteX7" fmla="*/ 0 w 938714"/>
                <a:gd name="connsiteY7" fmla="*/ 156455 h 5901845"/>
                <a:gd name="connsiteX8" fmla="*/ 156455 w 938714"/>
                <a:gd name="connsiteY8" fmla="*/ 0 h 590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14" h="5901845">
                  <a:moveTo>
                    <a:pt x="938714" y="983660"/>
                  </a:moveTo>
                  <a:lnTo>
                    <a:pt x="938714" y="4918185"/>
                  </a:lnTo>
                  <a:cubicBezTo>
                    <a:pt x="938714" y="5461446"/>
                    <a:pt x="927573" y="5901842"/>
                    <a:pt x="913829" y="5901842"/>
                  </a:cubicBezTo>
                  <a:lnTo>
                    <a:pt x="0" y="5901842"/>
                  </a:lnTo>
                  <a:lnTo>
                    <a:pt x="0" y="5901842"/>
                  </a:lnTo>
                  <a:lnTo>
                    <a:pt x="0" y="3"/>
                  </a:lnTo>
                  <a:lnTo>
                    <a:pt x="0" y="3"/>
                  </a:lnTo>
                  <a:lnTo>
                    <a:pt x="913829" y="3"/>
                  </a:lnTo>
                  <a:cubicBezTo>
                    <a:pt x="927573" y="3"/>
                    <a:pt x="938714" y="440399"/>
                    <a:pt x="938714" y="98366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905" tIns="56619" rIns="56619" bIns="56620" spcCol="1270" anchor="ctr"/>
            <a:lstStyle/>
            <a:p>
              <a:pPr marL="171450" lvl="1" indent="-171450" defTabSz="7556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sz="1700" dirty="0"/>
                <a:t>Vider la corbeille</a:t>
              </a:r>
            </a:p>
          </p:txBody>
        </p:sp>
        <p:sp>
          <p:nvSpPr>
            <p:cNvPr id="6" name="Forme libre 5"/>
            <p:cNvSpPr/>
            <p:nvPr/>
          </p:nvSpPr>
          <p:spPr>
            <a:xfrm>
              <a:off x="611560" y="3742362"/>
              <a:ext cx="1011121" cy="1444629"/>
            </a:xfrm>
            <a:custGeom>
              <a:avLst/>
              <a:gdLst>
                <a:gd name="connsiteX0" fmla="*/ 0 w 1444176"/>
                <a:gd name="connsiteY0" fmla="*/ 0 h 1010923"/>
                <a:gd name="connsiteX1" fmla="*/ 938715 w 1444176"/>
                <a:gd name="connsiteY1" fmla="*/ 0 h 1010923"/>
                <a:gd name="connsiteX2" fmla="*/ 1444176 w 1444176"/>
                <a:gd name="connsiteY2" fmla="*/ 505462 h 1010923"/>
                <a:gd name="connsiteX3" fmla="*/ 938715 w 1444176"/>
                <a:gd name="connsiteY3" fmla="*/ 1010923 h 1010923"/>
                <a:gd name="connsiteX4" fmla="*/ 0 w 1444176"/>
                <a:gd name="connsiteY4" fmla="*/ 1010923 h 1010923"/>
                <a:gd name="connsiteX5" fmla="*/ 505462 w 1444176"/>
                <a:gd name="connsiteY5" fmla="*/ 505462 h 1010923"/>
                <a:gd name="connsiteX6" fmla="*/ 0 w 1444176"/>
                <a:gd name="connsiteY6" fmla="*/ 0 h 10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176" h="1010923">
                  <a:moveTo>
                    <a:pt x="1444175" y="0"/>
                  </a:moveTo>
                  <a:lnTo>
                    <a:pt x="1444175" y="657100"/>
                  </a:lnTo>
                  <a:lnTo>
                    <a:pt x="722087" y="1010923"/>
                  </a:lnTo>
                  <a:lnTo>
                    <a:pt x="1" y="657100"/>
                  </a:lnTo>
                  <a:lnTo>
                    <a:pt x="1" y="0"/>
                  </a:lnTo>
                  <a:lnTo>
                    <a:pt x="722087" y="353823"/>
                  </a:lnTo>
                  <a:lnTo>
                    <a:pt x="144417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1" tIns="520703" rIns="15240" bIns="52070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8</a:t>
              </a:r>
            </a:p>
          </p:txBody>
        </p:sp>
        <p:sp>
          <p:nvSpPr>
            <p:cNvPr id="7" name="Forme libre 6"/>
            <p:cNvSpPr/>
            <p:nvPr/>
          </p:nvSpPr>
          <p:spPr>
            <a:xfrm>
              <a:off x="1622681" y="3742362"/>
              <a:ext cx="5901647" cy="938215"/>
            </a:xfrm>
            <a:custGeom>
              <a:avLst/>
              <a:gdLst>
                <a:gd name="connsiteX0" fmla="*/ 156455 w 938714"/>
                <a:gd name="connsiteY0" fmla="*/ 0 h 5901845"/>
                <a:gd name="connsiteX1" fmla="*/ 782259 w 938714"/>
                <a:gd name="connsiteY1" fmla="*/ 0 h 5901845"/>
                <a:gd name="connsiteX2" fmla="*/ 938714 w 938714"/>
                <a:gd name="connsiteY2" fmla="*/ 156455 h 5901845"/>
                <a:gd name="connsiteX3" fmla="*/ 938714 w 938714"/>
                <a:gd name="connsiteY3" fmla="*/ 5901845 h 5901845"/>
                <a:gd name="connsiteX4" fmla="*/ 938714 w 938714"/>
                <a:gd name="connsiteY4" fmla="*/ 5901845 h 5901845"/>
                <a:gd name="connsiteX5" fmla="*/ 0 w 938714"/>
                <a:gd name="connsiteY5" fmla="*/ 5901845 h 5901845"/>
                <a:gd name="connsiteX6" fmla="*/ 0 w 938714"/>
                <a:gd name="connsiteY6" fmla="*/ 5901845 h 5901845"/>
                <a:gd name="connsiteX7" fmla="*/ 0 w 938714"/>
                <a:gd name="connsiteY7" fmla="*/ 156455 h 5901845"/>
                <a:gd name="connsiteX8" fmla="*/ 156455 w 938714"/>
                <a:gd name="connsiteY8" fmla="*/ 0 h 590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14" h="5901845">
                  <a:moveTo>
                    <a:pt x="938714" y="983660"/>
                  </a:moveTo>
                  <a:lnTo>
                    <a:pt x="938714" y="4918185"/>
                  </a:lnTo>
                  <a:cubicBezTo>
                    <a:pt x="938714" y="5461446"/>
                    <a:pt x="927573" y="5901842"/>
                    <a:pt x="913829" y="5901842"/>
                  </a:cubicBezTo>
                  <a:lnTo>
                    <a:pt x="0" y="5901842"/>
                  </a:lnTo>
                  <a:lnTo>
                    <a:pt x="0" y="5901842"/>
                  </a:lnTo>
                  <a:lnTo>
                    <a:pt x="0" y="3"/>
                  </a:lnTo>
                  <a:lnTo>
                    <a:pt x="0" y="3"/>
                  </a:lnTo>
                  <a:lnTo>
                    <a:pt x="913829" y="3"/>
                  </a:lnTo>
                  <a:cubicBezTo>
                    <a:pt x="927573" y="3"/>
                    <a:pt x="938714" y="440399"/>
                    <a:pt x="938714" y="98366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905" tIns="56619" rIns="56619" bIns="56620" spcCol="1270" anchor="ctr"/>
            <a:lstStyle/>
            <a:p>
              <a:pPr marL="171450" lvl="1" indent="-171450" defTabSz="7556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sz="1700" dirty="0"/>
                <a:t>Supprimer les comptes inutiles</a:t>
              </a:r>
            </a:p>
            <a:p>
              <a:pPr marL="0" lvl="1" defTabSz="7556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sz="1700" dirty="0"/>
                <a:t> - Util1,….</a:t>
              </a:r>
            </a:p>
            <a:p>
              <a:pPr marL="171450" lvl="1" indent="-171450" defTabSz="7556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fr-FR" sz="1700" dirty="0"/>
            </a:p>
          </p:txBody>
        </p:sp>
        <p:sp>
          <p:nvSpPr>
            <p:cNvPr id="8" name="Forme libre 7"/>
            <p:cNvSpPr/>
            <p:nvPr/>
          </p:nvSpPr>
          <p:spPr>
            <a:xfrm>
              <a:off x="611560" y="4990141"/>
              <a:ext cx="1011121" cy="1444629"/>
            </a:xfrm>
            <a:custGeom>
              <a:avLst/>
              <a:gdLst>
                <a:gd name="connsiteX0" fmla="*/ 0 w 1444176"/>
                <a:gd name="connsiteY0" fmla="*/ 0 h 1010923"/>
                <a:gd name="connsiteX1" fmla="*/ 938715 w 1444176"/>
                <a:gd name="connsiteY1" fmla="*/ 0 h 1010923"/>
                <a:gd name="connsiteX2" fmla="*/ 1444176 w 1444176"/>
                <a:gd name="connsiteY2" fmla="*/ 505462 h 1010923"/>
                <a:gd name="connsiteX3" fmla="*/ 938715 w 1444176"/>
                <a:gd name="connsiteY3" fmla="*/ 1010923 h 1010923"/>
                <a:gd name="connsiteX4" fmla="*/ 0 w 1444176"/>
                <a:gd name="connsiteY4" fmla="*/ 1010923 h 1010923"/>
                <a:gd name="connsiteX5" fmla="*/ 505462 w 1444176"/>
                <a:gd name="connsiteY5" fmla="*/ 505462 h 1010923"/>
                <a:gd name="connsiteX6" fmla="*/ 0 w 1444176"/>
                <a:gd name="connsiteY6" fmla="*/ 0 h 10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176" h="1010923">
                  <a:moveTo>
                    <a:pt x="1444175" y="0"/>
                  </a:moveTo>
                  <a:lnTo>
                    <a:pt x="1444175" y="657100"/>
                  </a:lnTo>
                  <a:lnTo>
                    <a:pt x="722087" y="1010923"/>
                  </a:lnTo>
                  <a:lnTo>
                    <a:pt x="1" y="657100"/>
                  </a:lnTo>
                  <a:lnTo>
                    <a:pt x="1" y="0"/>
                  </a:lnTo>
                  <a:lnTo>
                    <a:pt x="722087" y="353823"/>
                  </a:lnTo>
                  <a:lnTo>
                    <a:pt x="144417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1" tIns="520703" rIns="15240" bIns="52070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9</a:t>
              </a:r>
            </a:p>
          </p:txBody>
        </p:sp>
        <p:sp>
          <p:nvSpPr>
            <p:cNvPr id="10" name="Forme libre 9"/>
            <p:cNvSpPr/>
            <p:nvPr/>
          </p:nvSpPr>
          <p:spPr>
            <a:xfrm>
              <a:off x="1622681" y="4990141"/>
              <a:ext cx="5901647" cy="939803"/>
            </a:xfrm>
            <a:custGeom>
              <a:avLst/>
              <a:gdLst>
                <a:gd name="connsiteX0" fmla="*/ 156455 w 938714"/>
                <a:gd name="connsiteY0" fmla="*/ 0 h 5901845"/>
                <a:gd name="connsiteX1" fmla="*/ 782259 w 938714"/>
                <a:gd name="connsiteY1" fmla="*/ 0 h 5901845"/>
                <a:gd name="connsiteX2" fmla="*/ 938714 w 938714"/>
                <a:gd name="connsiteY2" fmla="*/ 156455 h 5901845"/>
                <a:gd name="connsiteX3" fmla="*/ 938714 w 938714"/>
                <a:gd name="connsiteY3" fmla="*/ 5901845 h 5901845"/>
                <a:gd name="connsiteX4" fmla="*/ 938714 w 938714"/>
                <a:gd name="connsiteY4" fmla="*/ 5901845 h 5901845"/>
                <a:gd name="connsiteX5" fmla="*/ 0 w 938714"/>
                <a:gd name="connsiteY5" fmla="*/ 5901845 h 5901845"/>
                <a:gd name="connsiteX6" fmla="*/ 0 w 938714"/>
                <a:gd name="connsiteY6" fmla="*/ 5901845 h 5901845"/>
                <a:gd name="connsiteX7" fmla="*/ 0 w 938714"/>
                <a:gd name="connsiteY7" fmla="*/ 156455 h 5901845"/>
                <a:gd name="connsiteX8" fmla="*/ 156455 w 938714"/>
                <a:gd name="connsiteY8" fmla="*/ 0 h 590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14" h="5901845">
                  <a:moveTo>
                    <a:pt x="938714" y="983660"/>
                  </a:moveTo>
                  <a:lnTo>
                    <a:pt x="938714" y="4918185"/>
                  </a:lnTo>
                  <a:cubicBezTo>
                    <a:pt x="938714" y="5461446"/>
                    <a:pt x="927573" y="5901842"/>
                    <a:pt x="913829" y="5901842"/>
                  </a:cubicBezTo>
                  <a:lnTo>
                    <a:pt x="0" y="5901842"/>
                  </a:lnTo>
                  <a:lnTo>
                    <a:pt x="0" y="5901842"/>
                  </a:lnTo>
                  <a:lnTo>
                    <a:pt x="0" y="3"/>
                  </a:lnTo>
                  <a:lnTo>
                    <a:pt x="0" y="3"/>
                  </a:lnTo>
                  <a:lnTo>
                    <a:pt x="913829" y="3"/>
                  </a:lnTo>
                  <a:cubicBezTo>
                    <a:pt x="927573" y="3"/>
                    <a:pt x="938714" y="440399"/>
                    <a:pt x="938714" y="98366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905" tIns="56619" rIns="56619" bIns="56620" spcCol="1270" anchor="ctr"/>
            <a:lstStyle/>
            <a:p>
              <a:pPr marL="171450" lvl="1" indent="-171450" defTabSz="7556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sz="1700" dirty="0"/>
                <a:t>Activer le boot sur le LAN</a:t>
              </a:r>
            </a:p>
            <a:p>
              <a:pPr marL="0" lvl="1" defTabSz="75565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fr-FR" sz="1700" dirty="0"/>
                <a:t>( Dans le Bios)</a:t>
              </a:r>
            </a:p>
          </p:txBody>
        </p:sp>
      </p:grpSp>
      <p:sp>
        <p:nvSpPr>
          <p:cNvPr id="84998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5AC59DB-DA9F-4016-9EC6-44B69DBC1FC4}" type="slidenum">
              <a:rPr lang="fr-FR" altLang="fr-FR" smtClean="0"/>
              <a:pPr/>
              <a:t>39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Les comptes sur l’ordinateur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4034" name="Image 7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5"/>
          <p:cNvSpPr/>
          <p:nvPr/>
        </p:nvSpPr>
        <p:spPr>
          <a:xfrm>
            <a:off x="357158" y="2071678"/>
            <a:ext cx="2819400" cy="73152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isometricOffAxis2Left"/>
            <a:lightRig rig="twoPt" dir="t">
              <a:rot lat="0" lon="0" rev="6000000"/>
            </a:lightRig>
          </a:scene3d>
          <a:sp3d prstMaterial="plastic">
            <a:bevelT w="152400" h="101600" prst="coolSlant"/>
            <a:bevelB w="152400" h="101600" prst="coolSlant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solidFill>
                  <a:schemeClr val="bg1"/>
                </a:solidFill>
              </a:rPr>
              <a:t>Administrateur</a:t>
            </a:r>
          </a:p>
        </p:txBody>
      </p:sp>
      <p:sp>
        <p:nvSpPr>
          <p:cNvPr id="9" name="Rounded Rectangle 5"/>
          <p:cNvSpPr/>
          <p:nvPr/>
        </p:nvSpPr>
        <p:spPr>
          <a:xfrm>
            <a:off x="3038484" y="3911926"/>
            <a:ext cx="2819400" cy="73152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isometricOffAxis2Left"/>
            <a:lightRig rig="twoPt" dir="t">
              <a:rot lat="0" lon="0" rev="6000000"/>
            </a:lightRig>
          </a:scene3d>
          <a:sp3d prstMaterial="plastic">
            <a:bevelT w="152400" h="101600" prst="coolSlant"/>
            <a:bevelB w="152400" h="101600" prst="coolSlant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/>
              <a:t>Compte créé lors de l’installation</a:t>
            </a:r>
            <a:endParaRPr lang="fr-FR" sz="2400" dirty="0"/>
          </a:p>
        </p:txBody>
      </p:sp>
      <p:sp>
        <p:nvSpPr>
          <p:cNvPr id="10" name="Rounded Rectangle 5"/>
          <p:cNvSpPr/>
          <p:nvPr/>
        </p:nvSpPr>
        <p:spPr>
          <a:xfrm>
            <a:off x="5715008" y="5840752"/>
            <a:ext cx="2819400" cy="73152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isometricOffAxis2Left"/>
            <a:lightRig rig="twoPt" dir="t">
              <a:rot lat="0" lon="0" rev="6000000"/>
            </a:lightRig>
          </a:scene3d>
          <a:sp3d prstMaterial="plastic">
            <a:bevelT w="152400" h="101600" prst="coolSlant"/>
            <a:bevelB w="152400" h="101600" prst="coolSlant"/>
          </a:sp3d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solidFill>
                  <a:schemeClr val="bg1"/>
                </a:solidFill>
              </a:rPr>
              <a:t>Invité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4039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6678845-0040-42DB-9F62-98E5ED8D8A4F}" type="slidenum">
              <a:rPr lang="fr-FR" altLang="fr-FR" smtClean="0"/>
              <a:pPr/>
              <a:t>4</a:t>
            </a:fld>
            <a:endParaRPr lang="fr-FR" altLang="fr-FR" smtClean="0"/>
          </a:p>
        </p:txBody>
      </p:sp>
      <p:sp>
        <p:nvSpPr>
          <p:cNvPr id="44040" name="ZoneTexte 2"/>
          <p:cNvSpPr txBox="1">
            <a:spLocks noChangeArrowheads="1"/>
          </p:cNvSpPr>
          <p:nvPr/>
        </p:nvSpPr>
        <p:spPr bwMode="auto">
          <a:xfrm>
            <a:off x="3563938" y="1773238"/>
            <a:ext cx="45291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/>
              <a:t>Pour activer le compte administrateur, il faut : </a:t>
            </a:r>
            <a:br>
              <a:rPr lang="fr-FR" altLang="fr-FR"/>
            </a:br>
            <a:r>
              <a:rPr lang="fr-FR" altLang="fr-FR"/>
              <a:t>ouvrir le panneau de configuration</a:t>
            </a:r>
          </a:p>
          <a:p>
            <a:r>
              <a:rPr lang="fr-FR" altLang="fr-FR"/>
              <a:t>Système et sécurité, Outils d’administration, </a:t>
            </a:r>
            <a:br>
              <a:rPr lang="fr-FR" altLang="fr-FR"/>
            </a:br>
            <a:r>
              <a:rPr lang="fr-FR" altLang="fr-FR"/>
              <a:t>Stratégie de sécurité locale, </a:t>
            </a:r>
          </a:p>
          <a:p>
            <a:r>
              <a:rPr lang="fr-FR" altLang="fr-FR"/>
              <a:t>Stratégies locales, Options de sécurité, </a:t>
            </a:r>
            <a:br>
              <a:rPr lang="fr-FR" altLang="fr-FR"/>
            </a:br>
            <a:r>
              <a:rPr lang="fr-FR" altLang="fr-FR"/>
              <a:t>Compte : Statut du compte administrateur : </a:t>
            </a:r>
          </a:p>
          <a:p>
            <a:r>
              <a:rPr lang="fr-FR" altLang="fr-FR"/>
              <a:t>Activé</a:t>
            </a:r>
          </a:p>
        </p:txBody>
      </p:sp>
      <p:sp>
        <p:nvSpPr>
          <p:cNvPr id="20490" name="ZoneTexte 3"/>
          <p:cNvSpPr txBox="1">
            <a:spLocks noChangeArrowheads="1"/>
          </p:cNvSpPr>
          <p:nvPr/>
        </p:nvSpPr>
        <p:spPr bwMode="auto">
          <a:xfrm>
            <a:off x="900113" y="6092825"/>
            <a:ext cx="3068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/>
              <a:t>Comptes désactivés par défaut</a:t>
            </a:r>
          </a:p>
        </p:txBody>
      </p:sp>
      <p:sp>
        <p:nvSpPr>
          <p:cNvPr id="44042" name="ZoneTexte 4"/>
          <p:cNvSpPr txBox="1">
            <a:spLocks noChangeArrowheads="1"/>
          </p:cNvSpPr>
          <p:nvPr/>
        </p:nvSpPr>
        <p:spPr bwMode="auto">
          <a:xfrm>
            <a:off x="6084888" y="4278313"/>
            <a:ext cx="30591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/>
              <a:t>C’est le compte qui vous </a:t>
            </a:r>
          </a:p>
          <a:p>
            <a:r>
              <a:rPr lang="fr-FR" altLang="fr-FR"/>
              <a:t>permettra de gérer le système</a:t>
            </a:r>
          </a:p>
        </p:txBody>
      </p:sp>
      <p:cxnSp>
        <p:nvCxnSpPr>
          <p:cNvPr id="4" name="Connecteur droit avec flèche 3"/>
          <p:cNvCxnSpPr/>
          <p:nvPr/>
        </p:nvCxnSpPr>
        <p:spPr>
          <a:xfrm flipV="1">
            <a:off x="4067175" y="6207125"/>
            <a:ext cx="1296988" cy="6985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 flipV="1">
            <a:off x="1619250" y="3068638"/>
            <a:ext cx="539750" cy="3024187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6018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pSp>
        <p:nvGrpSpPr>
          <p:cNvPr id="86021" name="Groupe 2"/>
          <p:cNvGrpSpPr>
            <a:grpSpLocks/>
          </p:cNvGrpSpPr>
          <p:nvPr/>
        </p:nvGrpSpPr>
        <p:grpSpPr bwMode="auto">
          <a:xfrm>
            <a:off x="409575" y="3644900"/>
            <a:ext cx="8324850" cy="1444625"/>
            <a:chOff x="395536" y="2494584"/>
            <a:chExt cx="7128792" cy="1444177"/>
          </a:xfrm>
        </p:grpSpPr>
        <p:sp>
          <p:nvSpPr>
            <p:cNvPr id="4" name="Forme libre 3"/>
            <p:cNvSpPr/>
            <p:nvPr/>
          </p:nvSpPr>
          <p:spPr>
            <a:xfrm>
              <a:off x="395536" y="2494584"/>
              <a:ext cx="1227556" cy="1444177"/>
            </a:xfrm>
            <a:custGeom>
              <a:avLst/>
              <a:gdLst>
                <a:gd name="connsiteX0" fmla="*/ 0 w 1444176"/>
                <a:gd name="connsiteY0" fmla="*/ 0 h 1010923"/>
                <a:gd name="connsiteX1" fmla="*/ 938715 w 1444176"/>
                <a:gd name="connsiteY1" fmla="*/ 0 h 1010923"/>
                <a:gd name="connsiteX2" fmla="*/ 1444176 w 1444176"/>
                <a:gd name="connsiteY2" fmla="*/ 505462 h 1010923"/>
                <a:gd name="connsiteX3" fmla="*/ 938715 w 1444176"/>
                <a:gd name="connsiteY3" fmla="*/ 1010923 h 1010923"/>
                <a:gd name="connsiteX4" fmla="*/ 0 w 1444176"/>
                <a:gd name="connsiteY4" fmla="*/ 1010923 h 1010923"/>
                <a:gd name="connsiteX5" fmla="*/ 505462 w 1444176"/>
                <a:gd name="connsiteY5" fmla="*/ 505462 h 1010923"/>
                <a:gd name="connsiteX6" fmla="*/ 0 w 1444176"/>
                <a:gd name="connsiteY6" fmla="*/ 0 h 10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176" h="1010923">
                  <a:moveTo>
                    <a:pt x="1444175" y="0"/>
                  </a:moveTo>
                  <a:lnTo>
                    <a:pt x="1444175" y="657100"/>
                  </a:lnTo>
                  <a:lnTo>
                    <a:pt x="722087" y="1010923"/>
                  </a:lnTo>
                  <a:lnTo>
                    <a:pt x="1" y="657100"/>
                  </a:lnTo>
                  <a:lnTo>
                    <a:pt x="1" y="0"/>
                  </a:lnTo>
                  <a:lnTo>
                    <a:pt x="722087" y="353823"/>
                  </a:lnTo>
                  <a:lnTo>
                    <a:pt x="1444175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1" tIns="520703" rIns="15240" bIns="52070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2400" dirty="0"/>
                <a:t>Etape 10</a:t>
              </a:r>
            </a:p>
          </p:txBody>
        </p:sp>
        <p:sp>
          <p:nvSpPr>
            <p:cNvPr id="5" name="Forme libre 4"/>
            <p:cNvSpPr/>
            <p:nvPr/>
          </p:nvSpPr>
          <p:spPr>
            <a:xfrm>
              <a:off x="1623092" y="2494584"/>
              <a:ext cx="5901236" cy="939509"/>
            </a:xfrm>
            <a:custGeom>
              <a:avLst/>
              <a:gdLst>
                <a:gd name="connsiteX0" fmla="*/ 156455 w 938714"/>
                <a:gd name="connsiteY0" fmla="*/ 0 h 5901845"/>
                <a:gd name="connsiteX1" fmla="*/ 782259 w 938714"/>
                <a:gd name="connsiteY1" fmla="*/ 0 h 5901845"/>
                <a:gd name="connsiteX2" fmla="*/ 938714 w 938714"/>
                <a:gd name="connsiteY2" fmla="*/ 156455 h 5901845"/>
                <a:gd name="connsiteX3" fmla="*/ 938714 w 938714"/>
                <a:gd name="connsiteY3" fmla="*/ 5901845 h 5901845"/>
                <a:gd name="connsiteX4" fmla="*/ 938714 w 938714"/>
                <a:gd name="connsiteY4" fmla="*/ 5901845 h 5901845"/>
                <a:gd name="connsiteX5" fmla="*/ 0 w 938714"/>
                <a:gd name="connsiteY5" fmla="*/ 5901845 h 5901845"/>
                <a:gd name="connsiteX6" fmla="*/ 0 w 938714"/>
                <a:gd name="connsiteY6" fmla="*/ 5901845 h 5901845"/>
                <a:gd name="connsiteX7" fmla="*/ 0 w 938714"/>
                <a:gd name="connsiteY7" fmla="*/ 156455 h 5901845"/>
                <a:gd name="connsiteX8" fmla="*/ 156455 w 938714"/>
                <a:gd name="connsiteY8" fmla="*/ 0 h 590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714" h="5901845">
                  <a:moveTo>
                    <a:pt x="938714" y="983660"/>
                  </a:moveTo>
                  <a:lnTo>
                    <a:pt x="938714" y="4918185"/>
                  </a:lnTo>
                  <a:cubicBezTo>
                    <a:pt x="938714" y="5461446"/>
                    <a:pt x="927573" y="5901842"/>
                    <a:pt x="913829" y="5901842"/>
                  </a:cubicBezTo>
                  <a:lnTo>
                    <a:pt x="0" y="5901842"/>
                  </a:lnTo>
                  <a:lnTo>
                    <a:pt x="0" y="5901842"/>
                  </a:lnTo>
                  <a:lnTo>
                    <a:pt x="0" y="3"/>
                  </a:lnTo>
                  <a:lnTo>
                    <a:pt x="0" y="3"/>
                  </a:lnTo>
                  <a:lnTo>
                    <a:pt x="913829" y="3"/>
                  </a:lnTo>
                  <a:cubicBezTo>
                    <a:pt x="927573" y="3"/>
                    <a:pt x="938714" y="440399"/>
                    <a:pt x="938714" y="98366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905" tIns="56619" rIns="56619" bIns="56620" spcCol="1270" anchor="ctr"/>
            <a:lstStyle/>
            <a:p>
              <a:pPr marL="171450" lvl="1" indent="-171450" defTabSz="7556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fr-FR" sz="2400" dirty="0"/>
                <a:t>Intégrer le poste client dans le domaine « pupitre »</a:t>
              </a: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6023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49BA17-7DD2-46F1-848E-BC9F79863262}" type="slidenum">
              <a:rPr lang="fr-FR" altLang="fr-FR" smtClean="0"/>
              <a:pPr/>
              <a:t>40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7042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aphicFrame>
        <p:nvGraphicFramePr>
          <p:cNvPr id="3" name="Diagramme 2"/>
          <p:cNvGraphicFramePr/>
          <p:nvPr/>
        </p:nvGraphicFramePr>
        <p:xfrm>
          <a:off x="0" y="2365375"/>
          <a:ext cx="9199611" cy="4201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7047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C8EE0B5-326D-4ACB-BD3F-5905F999201D}" type="slidenum">
              <a:rPr lang="fr-FR" altLang="fr-FR" smtClean="0"/>
              <a:pPr/>
              <a:t>41</a:t>
            </a:fld>
            <a:endParaRPr lang="fr-FR" altLang="fr-FR" smtClean="0"/>
          </a:p>
        </p:txBody>
      </p:sp>
      <p:sp>
        <p:nvSpPr>
          <p:cNvPr id="2" name="Émoticône 1">
            <a:hlinkClick r:id="" action="ppaction://hlinkshowjump?jump=lastslide"/>
          </p:cNvPr>
          <p:cNvSpPr/>
          <p:nvPr/>
        </p:nvSpPr>
        <p:spPr>
          <a:xfrm>
            <a:off x="7885113" y="6165850"/>
            <a:ext cx="473075" cy="431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Préparation du poste client</a:t>
            </a:r>
          </a:p>
        </p:txBody>
      </p:sp>
      <p:pic>
        <p:nvPicPr>
          <p:cNvPr id="88066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260350"/>
            <a:ext cx="698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1613" y="1293813"/>
            <a:ext cx="107156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520" y="1476031"/>
            <a:ext cx="864096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OPTIMISATION DE LA CONFIGURATION MINIMALE NECESSAIRE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POUR LA CRÉATION DE L’IMAGE DE RÉFÉRENCE</a:t>
            </a:r>
          </a:p>
        </p:txBody>
      </p:sp>
      <p:graphicFrame>
        <p:nvGraphicFramePr>
          <p:cNvPr id="3" name="Diagramme 2"/>
          <p:cNvGraphicFramePr/>
          <p:nvPr/>
        </p:nvGraphicFramePr>
        <p:xfrm>
          <a:off x="1028501" y="2365756"/>
          <a:ext cx="6792416" cy="437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807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707AA0C-2819-4DCB-BEB0-C3550DBC8DEA}" type="slidenum">
              <a:rPr lang="fr-FR" altLang="fr-FR" smtClean="0"/>
              <a:pPr/>
              <a:t>42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4400" cap="all" dirty="0" smtClean="0">
                <a:solidFill>
                  <a:srgbClr val="FFFF00"/>
                </a:solidFill>
                <a:latin typeface="+mn-lt"/>
              </a:rPr>
              <a:t>Installation de logiciels</a:t>
            </a:r>
            <a:endParaRPr lang="fr-FR" sz="4400" cap="all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89090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6163" y="269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1520" y="1476031"/>
            <a:ext cx="864096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0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CREATION  D’UNE  IMAGE  OPÉRATIONNELLE</a:t>
            </a:r>
          </a:p>
        </p:txBody>
      </p:sp>
      <p:sp>
        <p:nvSpPr>
          <p:cNvPr id="89092" name="ZoneTexte 8"/>
          <p:cNvSpPr txBox="1">
            <a:spLocks noChangeArrowheads="1"/>
          </p:cNvSpPr>
          <p:nvPr/>
        </p:nvSpPr>
        <p:spPr bwMode="auto">
          <a:xfrm>
            <a:off x="127000" y="2133600"/>
            <a:ext cx="8890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3200"/>
              <a:t>Le but de cette activité est de préparer une machine</a:t>
            </a:r>
          </a:p>
          <a:p>
            <a:r>
              <a:rPr lang="fr-FR" altLang="fr-FR" sz="3200"/>
              <a:t> avec l’installation de logiciels</a:t>
            </a:r>
          </a:p>
        </p:txBody>
      </p:sp>
      <p:graphicFrame>
        <p:nvGraphicFramePr>
          <p:cNvPr id="10" name="Diagramme 9"/>
          <p:cNvGraphicFramePr/>
          <p:nvPr/>
        </p:nvGraphicFramePr>
        <p:xfrm>
          <a:off x="95577" y="1958128"/>
          <a:ext cx="8892480" cy="4314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9094" name="ZoneTexte 10"/>
          <p:cNvSpPr txBox="1">
            <a:spLocks noChangeArrowheads="1"/>
          </p:cNvSpPr>
          <p:nvPr/>
        </p:nvSpPr>
        <p:spPr bwMode="auto">
          <a:xfrm>
            <a:off x="-12700" y="6192838"/>
            <a:ext cx="9140825" cy="738187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100">
                <a:solidFill>
                  <a:srgbClr val="FFC000"/>
                </a:solidFill>
              </a:rPr>
              <a:t>Après l’installation des logiciels, recopie de profil puis  refaire une image pour l’utilisation pédagogique.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9096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4504114-CCC1-4BAC-9939-D7E9CC5F9966}" type="slidenum">
              <a:rPr lang="fr-FR" altLang="fr-FR" smtClean="0"/>
              <a:pPr/>
              <a:t>43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4400" cap="all" dirty="0" smtClean="0">
                <a:solidFill>
                  <a:srgbClr val="FFFF00"/>
                </a:solidFill>
                <a:latin typeface="+mn-lt"/>
              </a:rPr>
              <a:t>La Gestion des Images</a:t>
            </a:r>
            <a:endParaRPr lang="fr-FR" sz="4400" cap="all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0114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6163" y="269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0589" y="1231259"/>
            <a:ext cx="864096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LE CYCLE DE VIE DES IMAGES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2230" name="ZoneTexte 2"/>
          <p:cNvSpPr txBox="1">
            <a:spLocks noChangeArrowheads="1"/>
          </p:cNvSpPr>
          <p:nvPr/>
        </p:nvSpPr>
        <p:spPr bwMode="auto">
          <a:xfrm>
            <a:off x="355600" y="1754188"/>
            <a:ext cx="85280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dirty="0" smtClean="0"/>
              <a:t>Le nom des images : N° de la salle-Nom du poste-caractéristiques-la date</a:t>
            </a:r>
          </a:p>
          <a:p>
            <a:pPr eaLnBrk="1" hangingPunct="1">
              <a:defRPr/>
            </a:pPr>
            <a:r>
              <a:rPr lang="fr-FR" dirty="0" smtClean="0"/>
              <a:t>- Ex : S01P01-base-12-10-2011</a:t>
            </a:r>
          </a:p>
          <a:p>
            <a:pPr eaLnBrk="1" hangingPunct="1">
              <a:defRPr/>
            </a:pPr>
            <a:r>
              <a:rPr lang="fr-FR" dirty="0" smtClean="0"/>
              <a:t>Le nombre d’images : l’image en cours +1</a:t>
            </a:r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r>
              <a:rPr lang="fr-FR" dirty="0" smtClean="0"/>
              <a:t>Après la suppression d’un nombre conséquent d’image : faire le « ménage » via </a:t>
            </a:r>
          </a:p>
          <a:p>
            <a:pPr eaLnBrk="1" hangingPunct="1">
              <a:defRPr/>
            </a:pPr>
            <a:r>
              <a:rPr lang="fr-FR" dirty="0" smtClean="0"/>
              <a:t>KWARTZ CONTROL.</a:t>
            </a:r>
          </a:p>
          <a:p>
            <a:pPr eaLnBrk="1" hangingPunct="1">
              <a:defRPr/>
            </a:pPr>
            <a:r>
              <a:rPr lang="fr-FR" dirty="0" smtClean="0"/>
              <a:t>Lorsqu’on supprime une ou des images, elles le sont du catalogue.</a:t>
            </a:r>
          </a:p>
          <a:p>
            <a:pPr eaLnBrk="1" hangingPunct="1">
              <a:defRPr/>
            </a:pPr>
            <a:r>
              <a:rPr lang="fr-FR" dirty="0" smtClean="0"/>
              <a:t>Si on désire les supprimer définitivement par récupérer de la place sur les disques du serveur par exemple, il faut aller dans le menu Maintenance/</a:t>
            </a:r>
            <a:r>
              <a:rPr lang="fr-FR" dirty="0" err="1" smtClean="0"/>
              <a:t>Rembo</a:t>
            </a: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r>
              <a:rPr lang="fr-FR" dirty="0" smtClean="0"/>
              <a:t>Suivant l’état du serveur et du nombre d’images, c’est une opération qui peut prendre un peu de temps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</p:txBody>
      </p:sp>
      <p:sp>
        <p:nvSpPr>
          <p:cNvPr id="9011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D8BD45A-72E0-4B09-AEA9-DDFFEFFD52D1}" type="slidenum">
              <a:rPr lang="fr-FR" altLang="fr-FR" smtClean="0"/>
              <a:pPr/>
              <a:t>44</a:t>
            </a:fld>
            <a:endParaRPr lang="fr-FR" altLang="fr-FR" smtClean="0"/>
          </a:p>
        </p:txBody>
      </p:sp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4825" y="1200150"/>
            <a:ext cx="52085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9412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cap="all" dirty="0">
                <a:solidFill>
                  <a:srgbClr val="FFFF00"/>
                </a:solidFill>
                <a:latin typeface="+mn-lt"/>
              </a:rPr>
              <a:t>L’ACCOMPAGNEMENT AUX USAGES ET L’ASSISTANCE TECHNIQUE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99592" y="6381328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869" y="1249596"/>
            <a:ext cx="5932729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 Qui contacter en cas de besoin ?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23850" y="1773238"/>
            <a:ext cx="7132638" cy="38465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000" b="1" i="1" u="sng" dirty="0">
                <a:solidFill>
                  <a:srgbClr val="FFFF00"/>
                </a:solidFill>
              </a:rPr>
              <a:t>Pour les collèges </a:t>
            </a: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:</a:t>
            </a:r>
          </a:p>
          <a:p>
            <a:pPr>
              <a:defRPr/>
            </a:pP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Pour le HARD et infrastructure réseau : VDIS « LA CAMIF »</a:t>
            </a:r>
          </a:p>
          <a:p>
            <a:pPr>
              <a:defRPr/>
            </a:pP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fr-FR" sz="2000" dirty="0"/>
              <a:t>Pour les USAGES : Le B.A.I.P</a:t>
            </a:r>
          </a:p>
          <a:p>
            <a:pPr>
              <a:defRPr/>
            </a:pP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	</a:t>
            </a:r>
            <a:r>
              <a:rPr lang="fr-FR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- N° 820.208.201</a:t>
            </a:r>
          </a:p>
          <a:p>
            <a:pPr>
              <a:defRPr/>
            </a:pPr>
            <a:r>
              <a:rPr lang="fr-FR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	- Par Internet : </a:t>
            </a:r>
            <a:r>
              <a:rPr lang="fr-FR" sz="1600" dirty="0">
                <a:solidFill>
                  <a:schemeClr val="bg1">
                    <a:lumMod val="95000"/>
                    <a:lumOff val="5000"/>
                  </a:schemeClr>
                </a:solidFill>
                <a:hlinkClick r:id="rId2"/>
              </a:rPr>
              <a:t>http://webdaip.ac-lille.fr/daipetab</a:t>
            </a:r>
            <a:endParaRPr lang="fr-FR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defRPr/>
            </a:pPr>
            <a:r>
              <a:rPr lang="fr-FR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	</a:t>
            </a:r>
          </a:p>
          <a:p>
            <a:pPr>
              <a:defRPr/>
            </a:pPr>
            <a:r>
              <a:rPr lang="fr-FR" sz="2000" b="1" i="1" u="sng" dirty="0">
                <a:solidFill>
                  <a:srgbClr val="FFFF00"/>
                </a:solidFill>
              </a:rPr>
              <a:t>Pour les Lycées </a:t>
            </a: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:</a:t>
            </a:r>
          </a:p>
          <a:p>
            <a:pPr>
              <a:defRPr/>
            </a:pP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Pour le HARD et l’infrastructure réseau : Les UTILS</a:t>
            </a:r>
          </a:p>
          <a:p>
            <a:pPr>
              <a:defRPr/>
            </a:pPr>
            <a:r>
              <a:rPr lang="fr-FR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fr-FR" sz="2000" dirty="0"/>
              <a:t>Pour les USAGES : Le B.A.I.P</a:t>
            </a:r>
          </a:p>
          <a:p>
            <a:pPr>
              <a:defRPr/>
            </a:pPr>
            <a:r>
              <a:rPr lang="fr-FR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		</a:t>
            </a:r>
            <a:r>
              <a:rPr lang="fr-FR" sz="1600" dirty="0">
                <a:solidFill>
                  <a:prstClr val="black">
                    <a:lumMod val="95000"/>
                    <a:lumOff val="5000"/>
                  </a:prstClr>
                </a:solidFill>
              </a:rPr>
              <a:t>- N° 820.208.201</a:t>
            </a:r>
          </a:p>
          <a:p>
            <a:pPr>
              <a:defRPr/>
            </a:pPr>
            <a:r>
              <a:rPr lang="fr-FR" sz="1600" dirty="0">
                <a:solidFill>
                  <a:prstClr val="black">
                    <a:lumMod val="95000"/>
                    <a:lumOff val="5000"/>
                  </a:prstClr>
                </a:solidFill>
              </a:rPr>
              <a:t>	</a:t>
            </a:r>
            <a:r>
              <a:rPr lang="fr-FR" sz="1600">
                <a:solidFill>
                  <a:prstClr val="black">
                    <a:lumMod val="95000"/>
                    <a:lumOff val="5000"/>
                  </a:prstClr>
                </a:solidFill>
              </a:rPr>
              <a:t>	- </a:t>
            </a:r>
            <a:r>
              <a:rPr lang="fr-FR" sz="1600" dirty="0">
                <a:solidFill>
                  <a:prstClr val="black">
                    <a:lumMod val="95000"/>
                    <a:lumOff val="5000"/>
                  </a:prstClr>
                </a:solidFill>
              </a:rPr>
              <a:t>Par Internet : </a:t>
            </a:r>
            <a:r>
              <a:rPr lang="fr-FR" sz="1600" dirty="0">
                <a:solidFill>
                  <a:prstClr val="black">
                    <a:lumMod val="95000"/>
                    <a:lumOff val="5000"/>
                  </a:prstClr>
                </a:solidFill>
                <a:hlinkClick r:id="rId2"/>
              </a:rPr>
              <a:t>http://webdaip.ac-lille.fr/daipetab</a:t>
            </a:r>
            <a:endParaRPr lang="fr-FR" sz="160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>
              <a:defRPr/>
            </a:pPr>
            <a:r>
              <a:rPr lang="fr-FR" sz="1600" dirty="0">
                <a:solidFill>
                  <a:prstClr val="black">
                    <a:lumMod val="95000"/>
                    <a:lumOff val="5000"/>
                  </a:prstClr>
                </a:solidFill>
              </a:rPr>
              <a:t>		</a:t>
            </a:r>
          </a:p>
          <a:p>
            <a:pPr>
              <a:defRPr/>
            </a:pPr>
            <a:endParaRPr lang="fr-FR" sz="2000" dirty="0"/>
          </a:p>
        </p:txBody>
      </p:sp>
      <p:pic>
        <p:nvPicPr>
          <p:cNvPr id="91141" name="Imag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25" y="1196975"/>
            <a:ext cx="2190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23528" y="5661248"/>
            <a:ext cx="8568952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  Les ressources disponibles en ligne</a:t>
            </a:r>
          </a:p>
        </p:txBody>
      </p:sp>
      <p:sp>
        <p:nvSpPr>
          <p:cNvPr id="91143" name="ZoneTexte 8"/>
          <p:cNvSpPr txBox="1">
            <a:spLocks noChangeArrowheads="1"/>
          </p:cNvSpPr>
          <p:nvPr/>
        </p:nvSpPr>
        <p:spPr bwMode="auto">
          <a:xfrm>
            <a:off x="969963" y="6115050"/>
            <a:ext cx="3270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1600">
                <a:hlinkClick r:id="rId4"/>
              </a:rPr>
              <a:t>http://www3.ac-lille.fr/crid-systeme/</a:t>
            </a:r>
            <a:endParaRPr lang="fr-FR" altLang="fr-FR" sz="16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6C041B-1E79-4442-B520-EAFDA0E70301}" type="slidenum">
              <a:rPr lang="fr-FR"/>
              <a:pPr>
                <a:defRPr/>
              </a:pPr>
              <a:t>45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4400" cap="all" dirty="0" smtClean="0">
                <a:solidFill>
                  <a:srgbClr val="FFFF00"/>
                </a:solidFill>
                <a:latin typeface="+mn-lt"/>
              </a:rPr>
              <a:t>Problèmes </a:t>
            </a:r>
            <a:r>
              <a:rPr lang="fr-FR" sz="4400" cap="all" dirty="0" err="1" smtClean="0">
                <a:solidFill>
                  <a:srgbClr val="FFFF00"/>
                </a:solidFill>
                <a:latin typeface="+mn-lt"/>
              </a:rPr>
              <a:t>eventuels</a:t>
            </a:r>
            <a:endParaRPr lang="fr-FR" sz="4400" cap="all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2162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6163" y="269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1520" y="1476031"/>
            <a:ext cx="864096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Groupes et Utilisateurs n’apparaissent pas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92165" name="ZoneTexte 2"/>
          <p:cNvSpPr txBox="1">
            <a:spLocks noChangeArrowheads="1"/>
          </p:cNvSpPr>
          <p:nvPr/>
        </p:nvSpPr>
        <p:spPr bwMode="auto">
          <a:xfrm>
            <a:off x="277813" y="2133600"/>
            <a:ext cx="85280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altLang="fr-FR"/>
              <a:t>Pour ouvrir Microsoft Management Console, cliquez sur le bouton Démarrer, tapez mmc dans la zone de recherche, puis cliquez sur ENTRÉE.‌  Si vous êtes invité à fournir un mot de passe administrateur ou une confirmation, fournissez le mot de passe ou la confirmation.</a:t>
            </a:r>
          </a:p>
          <a:p>
            <a:pPr eaLnBrk="0" hangingPunct="0"/>
            <a:r>
              <a:rPr lang="fr-FR" altLang="fr-FR"/>
              <a:t>Dans le volet gauche, cliquez sur Utilisateurs et groupes locaux. </a:t>
            </a:r>
          </a:p>
          <a:p>
            <a:pPr eaLnBrk="0" hangingPunct="0"/>
            <a:r>
              <a:rPr lang="fr-FR" altLang="fr-FR" b="1">
                <a:hlinkClick r:id="rId3"/>
              </a:rPr>
              <a:t>Si le composant Utilisateurs et groupes locaux ne s’affiche pas</a:t>
            </a:r>
            <a:endParaRPr lang="fr-FR" altLang="fr-FR" b="1"/>
          </a:p>
          <a:p>
            <a:pPr eaLnBrk="0" hangingPunct="0"/>
            <a:r>
              <a:rPr lang="fr-FR" altLang="fr-FR"/>
              <a:t>Si Utilisateurs et groupes locaux ne s’affiche pas, c’est sans doute parce que ce composant logiciel enfichable n’a pas été ajouté à Microsoft Management Console. Procédez comme suit pour l’installer :</a:t>
            </a:r>
          </a:p>
          <a:p>
            <a:pPr eaLnBrk="0" hangingPunct="0"/>
            <a:r>
              <a:rPr lang="fr-FR" altLang="fr-FR"/>
              <a:t>Démarrer, tapez mmc (Microsoft management Console)</a:t>
            </a:r>
          </a:p>
          <a:p>
            <a:pPr eaLnBrk="0" hangingPunct="0"/>
            <a:r>
              <a:rPr lang="fr-FR" altLang="fr-FR"/>
              <a:t>Dans Microsoft Management Console, cliquez sur le menu Fichier, puis sur Ajouter/Supprimer un composant logiciel enfichable.</a:t>
            </a:r>
          </a:p>
          <a:p>
            <a:pPr eaLnBrk="0" hangingPunct="0"/>
            <a:r>
              <a:rPr lang="fr-FR" altLang="fr-FR"/>
              <a:t>Cliquez sur Utilisateurs et groupes locaux, puis sur Ajouter.</a:t>
            </a:r>
          </a:p>
          <a:p>
            <a:pPr eaLnBrk="0" hangingPunct="0"/>
            <a:r>
              <a:rPr lang="fr-FR" altLang="fr-FR"/>
              <a:t>Cliquez sur Ordinateur local, puis sur Terminer.</a:t>
            </a:r>
          </a:p>
          <a:p>
            <a:pPr eaLnBrk="0" hangingPunct="0"/>
            <a:r>
              <a:rPr lang="fr-FR" altLang="fr-FR"/>
              <a:t>Cliquez sur OK.</a:t>
            </a:r>
          </a:p>
          <a:p>
            <a:endParaRPr lang="fr-FR" altLang="fr-FR"/>
          </a:p>
          <a:p>
            <a:endParaRPr lang="fr-FR" altLang="fr-FR"/>
          </a:p>
          <a:p>
            <a:endParaRPr lang="fr-FR" altLang="fr-FR"/>
          </a:p>
        </p:txBody>
      </p:sp>
      <p:sp>
        <p:nvSpPr>
          <p:cNvPr id="9216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E622EC3-B0D0-415A-9B7A-43A2A4C6D364}" type="slidenum">
              <a:rPr lang="fr-FR" altLang="fr-FR" smtClean="0"/>
              <a:pPr/>
              <a:t>46</a:t>
            </a:fld>
            <a:endParaRPr lang="fr-FR" altLang="fr-FR" smtClean="0"/>
          </a:p>
        </p:txBody>
      </p:sp>
      <p:sp>
        <p:nvSpPr>
          <p:cNvPr id="3" name="Flèche droite 2">
            <a:hlinkClick r:id="rId4" action="ppaction://hlinksldjump"/>
          </p:cNvPr>
          <p:cNvSpPr/>
          <p:nvPr/>
        </p:nvSpPr>
        <p:spPr>
          <a:xfrm rot="10800000">
            <a:off x="7596188" y="5805488"/>
            <a:ext cx="720725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4400" cap="all" dirty="0" smtClean="0">
                <a:solidFill>
                  <a:srgbClr val="FFFF00"/>
                </a:solidFill>
                <a:latin typeface="+mn-lt"/>
              </a:rPr>
              <a:t>Compléments</a:t>
            </a:r>
            <a:endParaRPr lang="fr-FR" sz="4400" cap="all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3186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6163" y="269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1520" y="1476031"/>
            <a:ext cx="864096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Différences de comportement entre la version 4 et 5 de </a:t>
            </a:r>
            <a:r>
              <a:rPr lang="fr-FR" sz="2400" b="1" dirty="0" err="1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Kwartz</a:t>
            </a:r>
            <a:endParaRPr lang="fr-FR" sz="24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2230" name="ZoneTexte 2"/>
          <p:cNvSpPr txBox="1">
            <a:spLocks noChangeArrowheads="1"/>
          </p:cNvSpPr>
          <p:nvPr/>
        </p:nvSpPr>
        <p:spPr bwMode="auto">
          <a:xfrm>
            <a:off x="277813" y="2133600"/>
            <a:ext cx="852805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fr-FR" dirty="0" smtClean="0"/>
              <a:t>Dans la version 4 de </a:t>
            </a:r>
            <a:r>
              <a:rPr lang="fr-FR" dirty="0" err="1" smtClean="0"/>
              <a:t>Kwartz</a:t>
            </a:r>
            <a:r>
              <a:rPr lang="fr-FR" dirty="0" smtClean="0"/>
              <a:t>, on ne peut pas intégrer des machines qui ne sont pas auparavant inscrites dans le </a:t>
            </a:r>
            <a:r>
              <a:rPr lang="fr-FR" dirty="0" err="1" smtClean="0"/>
              <a:t>kwartz</a:t>
            </a:r>
            <a:r>
              <a:rPr lang="fr-FR" dirty="0" smtClean="0"/>
              <a:t>-control. On dit qu’elles doivent avoir un compte machine.</a:t>
            </a:r>
          </a:p>
          <a:p>
            <a:pPr>
              <a:defRPr/>
            </a:pPr>
            <a:r>
              <a:rPr lang="fr-FR" dirty="0" smtClean="0"/>
              <a:t>Pour créer ce compte machine, plusieurs solutions 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fr-FR" dirty="0" smtClean="0"/>
              <a:t>Inscription automatique dans l’interface de </a:t>
            </a:r>
            <a:r>
              <a:rPr lang="fr-FR" dirty="0" err="1" smtClean="0"/>
              <a:t>Rembo</a:t>
            </a:r>
            <a:endParaRPr lang="fr-FR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fr-FR" dirty="0" smtClean="0"/>
              <a:t>L’inscrire à la main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Dans la version 5 de </a:t>
            </a:r>
            <a:r>
              <a:rPr lang="fr-FR" dirty="0" err="1" smtClean="0"/>
              <a:t>Kwartz</a:t>
            </a:r>
            <a:r>
              <a:rPr lang="fr-FR" dirty="0" smtClean="0"/>
              <a:t>, il n’y a plus besoin de créer ce compte machine. C’est le </a:t>
            </a:r>
            <a:r>
              <a:rPr lang="fr-FR" dirty="0" err="1" smtClean="0"/>
              <a:t>kwartz</a:t>
            </a:r>
            <a:r>
              <a:rPr lang="fr-FR" dirty="0" smtClean="0"/>
              <a:t>-control qui le fait.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On prendra la solution manuelle puisqu’elle est valable sur les deux versions</a:t>
            </a:r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</p:txBody>
      </p:sp>
      <p:sp>
        <p:nvSpPr>
          <p:cNvPr id="93190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1166CB8-FB91-41BD-AB89-30C7A11D32CF}" type="slidenum">
              <a:rPr lang="fr-FR" altLang="fr-FR" smtClean="0"/>
              <a:pPr/>
              <a:t>47</a:t>
            </a:fld>
            <a:endParaRPr lang="fr-FR" altLang="fr-FR" smtClean="0"/>
          </a:p>
        </p:txBody>
      </p:sp>
      <p:sp>
        <p:nvSpPr>
          <p:cNvPr id="3" name="Flèche droite 2">
            <a:hlinkClick r:id="rId3" action="ppaction://hlinksldjump"/>
          </p:cNvPr>
          <p:cNvSpPr/>
          <p:nvPr/>
        </p:nvSpPr>
        <p:spPr>
          <a:xfrm rot="10800000">
            <a:off x="7596188" y="5805488"/>
            <a:ext cx="720725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4400" cap="all" dirty="0" smtClean="0">
                <a:solidFill>
                  <a:srgbClr val="FFFF00"/>
                </a:solidFill>
                <a:latin typeface="+mn-lt"/>
              </a:rPr>
              <a:t>Compléments</a:t>
            </a:r>
            <a:endParaRPr lang="fr-FR" sz="4400" cap="all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4210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6163" y="269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1520" y="1476031"/>
            <a:ext cx="864096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8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fr-FR" sz="2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Différences de comportement entre la version 4 et 5 de </a:t>
            </a:r>
            <a:r>
              <a:rPr lang="fr-FR" sz="2400" b="1" dirty="0" err="1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Kwartz</a:t>
            </a:r>
            <a:endParaRPr lang="fr-FR" sz="24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94213" name="ZoneTexte 2"/>
          <p:cNvSpPr txBox="1">
            <a:spLocks noChangeArrowheads="1"/>
          </p:cNvSpPr>
          <p:nvPr/>
        </p:nvSpPr>
        <p:spPr bwMode="auto">
          <a:xfrm>
            <a:off x="277813" y="2133600"/>
            <a:ext cx="85280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altLang="fr-FR"/>
              <a:t>Il peut être assez utile de faire un petit fichier texte à racine du disque dur C: pour y noter qui ce qui est fait sur la machine : les logiciels installés, leur version, de quand date …..</a:t>
            </a:r>
          </a:p>
          <a:p>
            <a:pPr eaLnBrk="0" hangingPunct="0"/>
            <a:endParaRPr lang="fr-FR" altLang="fr-FR"/>
          </a:p>
          <a:p>
            <a:pPr eaLnBrk="0" hangingPunct="0"/>
            <a:r>
              <a:rPr lang="fr-FR" altLang="fr-FR"/>
              <a:t>Le fait de mettre ce fichier à la racine du C va nous permettre de visualiser son contenu sans avoir besoin de charger l’image (menu Rembo Parcourir)</a:t>
            </a:r>
          </a:p>
          <a:p>
            <a:endParaRPr lang="fr-FR" altLang="fr-FR"/>
          </a:p>
          <a:p>
            <a:endParaRPr lang="fr-FR" altLang="fr-FR"/>
          </a:p>
          <a:p>
            <a:endParaRPr lang="fr-FR" altLang="fr-FR"/>
          </a:p>
        </p:txBody>
      </p:sp>
      <p:sp>
        <p:nvSpPr>
          <p:cNvPr id="9421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D2B336B-7114-432D-AC01-A03E46674812}" type="slidenum">
              <a:rPr lang="fr-FR" altLang="fr-FR" smtClean="0"/>
              <a:pPr/>
              <a:t>48</a:t>
            </a:fld>
            <a:endParaRPr lang="fr-FR" altLang="fr-FR" smtClean="0"/>
          </a:p>
        </p:txBody>
      </p:sp>
      <p:sp>
        <p:nvSpPr>
          <p:cNvPr id="3" name="Flèche droite 2">
            <a:hlinkClick r:id="rId3" action="ppaction://hlinksldjump"/>
          </p:cNvPr>
          <p:cNvSpPr/>
          <p:nvPr/>
        </p:nvSpPr>
        <p:spPr>
          <a:xfrm rot="10800000">
            <a:off x="7596188" y="5805488"/>
            <a:ext cx="720725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Image 7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2857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0" y="512763"/>
            <a:ext cx="8858250" cy="1201737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>
                <a:solidFill>
                  <a:schemeClr val="tx2">
                    <a:satMod val="200000"/>
                  </a:schemeClr>
                </a:solidFill>
              </a:rPr>
              <a:t>E</a:t>
            </a:r>
            <a:r>
              <a:rPr lang="fr-FR" sz="2800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nvironnement Windows</a:t>
            </a:r>
            <a:endParaRPr lang="fr-FR" sz="2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6083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28587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ZoneTexte 15"/>
          <p:cNvSpPr txBox="1">
            <a:spLocks noChangeArrowheads="1"/>
          </p:cNvSpPr>
          <p:nvPr/>
        </p:nvSpPr>
        <p:spPr bwMode="auto">
          <a:xfrm>
            <a:off x="1785938" y="1285875"/>
            <a:ext cx="5143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fr-FR" altLang="fr-FR" sz="2400"/>
              <a:t> Icône Ordinateur, Ouvrir</a:t>
            </a:r>
          </a:p>
          <a:p>
            <a:pPr>
              <a:buFontTx/>
              <a:buChar char="-"/>
            </a:pPr>
            <a:r>
              <a:rPr lang="fr-FR" altLang="fr-FR" sz="2400"/>
              <a:t> Cliquez sur  C:</a:t>
            </a:r>
          </a:p>
        </p:txBody>
      </p:sp>
      <p:sp>
        <p:nvSpPr>
          <p:cNvPr id="46085" name="ZoneTexte 19"/>
          <p:cNvSpPr txBox="1">
            <a:spLocks noChangeArrowheads="1"/>
          </p:cNvSpPr>
          <p:nvPr/>
        </p:nvSpPr>
        <p:spPr bwMode="auto">
          <a:xfrm>
            <a:off x="3673475" y="6143625"/>
            <a:ext cx="1755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3600">
                <a:solidFill>
                  <a:srgbClr val="FFFF00"/>
                </a:solidFill>
              </a:rPr>
              <a:t>Bilan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6087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0280C27-3864-4DFB-B391-C25D0F860286}" type="slidenum">
              <a:rPr lang="fr-FR" altLang="fr-FR" smtClean="0"/>
              <a:pPr/>
              <a:t>5</a:t>
            </a:fld>
            <a:endParaRPr lang="fr-FR" altLang="fr-FR" smtClean="0"/>
          </a:p>
        </p:txBody>
      </p:sp>
      <p:pic>
        <p:nvPicPr>
          <p:cNvPr id="46088" name="Image 2" descr="Capture d’écra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2424113"/>
            <a:ext cx="6869112" cy="3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950" y="512763"/>
            <a:ext cx="8169275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800" dirty="0">
                <a:solidFill>
                  <a:schemeClr val="tx2">
                    <a:satMod val="200000"/>
                  </a:schemeClr>
                </a:solidFill>
                <a:latin typeface="+mn-lt"/>
              </a:rPr>
              <a:t>E</a:t>
            </a:r>
            <a:r>
              <a:rPr sz="2800" dirty="0" err="1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nvironnement</a:t>
            </a:r>
            <a:r>
              <a:rPr sz="2800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 Windows</a:t>
            </a:r>
            <a:endParaRPr lang="fr-FR" sz="2800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48130" name="Image 6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0" y="2857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Diagramme 7"/>
          <p:cNvGraphicFramePr/>
          <p:nvPr/>
        </p:nvGraphicFramePr>
        <p:xfrm>
          <a:off x="0" y="857232"/>
          <a:ext cx="885828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8132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38" y="557212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ZoneTexte 9"/>
          <p:cNvSpPr txBox="1">
            <a:spLocks noChangeArrowheads="1"/>
          </p:cNvSpPr>
          <p:nvPr/>
        </p:nvSpPr>
        <p:spPr bwMode="auto">
          <a:xfrm>
            <a:off x="2643188" y="5572125"/>
            <a:ext cx="6500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fr-FR" altLang="fr-FR" sz="2400"/>
              <a:t>Double cliquer sur chaque dossier.</a:t>
            </a:r>
          </a:p>
        </p:txBody>
      </p:sp>
      <p:sp>
        <p:nvSpPr>
          <p:cNvPr id="48134" name="Rectangle 11"/>
          <p:cNvSpPr>
            <a:spLocks noChangeArrowheads="1"/>
          </p:cNvSpPr>
          <p:nvPr/>
        </p:nvSpPr>
        <p:spPr bwMode="auto">
          <a:xfrm>
            <a:off x="3857625" y="6215063"/>
            <a:ext cx="1249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altLang="fr-FR" sz="4000">
                <a:solidFill>
                  <a:srgbClr val="FF0000"/>
                </a:solidFill>
              </a:rPr>
              <a:t>Bilan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8136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B5FC26F-6483-459F-8966-8095AECC1D8E}" type="slidenum">
              <a:rPr lang="fr-FR" altLang="fr-FR" smtClean="0"/>
              <a:pPr/>
              <a:t>6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142875" y="512763"/>
            <a:ext cx="8134350" cy="914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800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E</a:t>
            </a:r>
            <a:r>
              <a:rPr sz="2800" dirty="0" err="1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nvironnement</a:t>
            </a:r>
            <a:r>
              <a:rPr sz="2800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 Windows</a:t>
            </a:r>
            <a:endParaRPr lang="fr-FR" sz="2800" dirty="0">
              <a:solidFill>
                <a:schemeClr val="tx2">
                  <a:satMod val="200000"/>
                </a:schemeClr>
              </a:solidFill>
              <a:latin typeface="+mn-lt"/>
            </a:endParaRPr>
          </a:p>
        </p:txBody>
      </p:sp>
      <p:pic>
        <p:nvPicPr>
          <p:cNvPr id="49154" name="Image 7" descr="j04326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688" y="714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 descr="C:\Users\fred\Pictures\Bibliothèque multimédia Microsoft\j043157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643063"/>
            <a:ext cx="112395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1690667" y="1727188"/>
            <a:ext cx="21050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5400" b="1" spc="50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  <a:cs typeface="+mn-cs"/>
              </a:rPr>
              <a:t>admin</a:t>
            </a:r>
            <a:endParaRPr lang="fr-FR" sz="5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9157" name="Picture 2" descr="C:\Users\fred\Pictures\Bibliothèque multimédia Microsoft\j043157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3571875"/>
            <a:ext cx="112395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904907" y="3611708"/>
            <a:ext cx="421795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400" b="1" spc="50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  <a:cs typeface="+mn-cs"/>
              </a:rPr>
              <a:t>Default</a:t>
            </a:r>
            <a:endParaRPr lang="fr-FR" sz="36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9159" name="Picture 2" descr="C:\Users\fred\Pictures\Bibliothèque multimédia Microsoft\j043157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26113"/>
            <a:ext cx="112395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1931090" y="5652917"/>
            <a:ext cx="20521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spc="50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  <a:cs typeface="+mn-cs"/>
              </a:rPr>
              <a:t>Public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916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7E80B7D-18FC-4496-80C6-9B19D96ECDBA}" type="slidenum">
              <a:rPr lang="fr-FR" altLang="fr-FR" smtClean="0"/>
              <a:pPr/>
              <a:t>7</a:t>
            </a:fld>
            <a:endParaRPr lang="fr-FR" altLang="fr-FR" smtClean="0"/>
          </a:p>
        </p:txBody>
      </p:sp>
      <p:pic>
        <p:nvPicPr>
          <p:cNvPr id="49163" name="Image 1" descr="Capture d’écra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922338"/>
            <a:ext cx="2133600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Image 3" descr="Capture d’écra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4735513"/>
            <a:ext cx="28860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Image 1" descr="Capture d’écra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1801813"/>
            <a:ext cx="29718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8353425" cy="1201737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Création d’un utilisateur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0178" name="Image 7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 descr="C:\Users\fred\Pictures\Bibliothèque multimédia Microsoft\j043394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28600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ZoneTexte 13"/>
          <p:cNvSpPr txBox="1">
            <a:spLocks noChangeArrowheads="1"/>
          </p:cNvSpPr>
          <p:nvPr/>
        </p:nvSpPr>
        <p:spPr bwMode="auto">
          <a:xfrm>
            <a:off x="1785938" y="2286000"/>
            <a:ext cx="5143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2400"/>
              <a:t>Créer un utilisateur limité : </a:t>
            </a:r>
          </a:p>
          <a:p>
            <a:r>
              <a:rPr lang="fr-FR" altLang="fr-FR" sz="2400"/>
              <a:t>Nom : util1</a:t>
            </a:r>
          </a:p>
          <a:p>
            <a:r>
              <a:rPr lang="fr-FR" altLang="fr-FR" sz="2400"/>
              <a:t>Mot de passe :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7158" y="4857760"/>
            <a:ext cx="8367162" cy="923330"/>
          </a:xfrm>
          <a:prstGeom prst="rect">
            <a:avLst/>
          </a:prstGeom>
          <a:noFill/>
          <a:scene3d>
            <a:camera prst="obliqueBottomRight"/>
            <a:lightRig rig="threePt" dir="t"/>
          </a:scene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itchFamily="34" charset="0"/>
                <a:cs typeface="+mn-cs"/>
              </a:rPr>
              <a:t>Méthode 1 : Grand public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0183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5F8D6CC-1CF9-47B8-9435-8146239A2687}" type="slidenum">
              <a:rPr lang="fr-FR" altLang="fr-FR" smtClean="0"/>
              <a:pPr/>
              <a:t>8</a:t>
            </a:fld>
            <a:endParaRPr lang="fr-FR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4825" y="512763"/>
            <a:ext cx="8353425" cy="1201737"/>
          </a:xfrm>
        </p:spPr>
        <p:txBody>
          <a:bodyPr rtlCol="0">
            <a:normAutofit/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  <a:latin typeface="+mn-lt"/>
              </a:rPr>
              <a:t>Création d’un utilisateur</a:t>
            </a:r>
            <a:endParaRPr lang="fr-F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2226" name="Image 6" descr="j04326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642938" y="2000250"/>
            <a:ext cx="791368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>
                <a:solidFill>
                  <a:srgbClr val="FFFFFF"/>
                </a:solidFill>
              </a:rPr>
              <a:t>Panneau de configuration / </a:t>
            </a:r>
            <a:br>
              <a:rPr lang="fr-FR" altLang="fr-FR" sz="2400">
                <a:solidFill>
                  <a:srgbClr val="FFFFFF"/>
                </a:solidFill>
              </a:rPr>
            </a:br>
            <a:r>
              <a:rPr lang="fr-FR" altLang="fr-FR" sz="2400">
                <a:solidFill>
                  <a:srgbClr val="FFFFFF"/>
                </a:solidFill>
              </a:rPr>
              <a:t>Comptes  et protection des utilisateurs / </a:t>
            </a:r>
            <a:br>
              <a:rPr lang="fr-FR" altLang="fr-FR" sz="2400">
                <a:solidFill>
                  <a:srgbClr val="FFFFFF"/>
                </a:solidFill>
              </a:rPr>
            </a:br>
            <a:r>
              <a:rPr lang="fr-FR" altLang="fr-FR" sz="2400">
                <a:solidFill>
                  <a:srgbClr val="FFFFFF"/>
                </a:solidFill>
              </a:rPr>
              <a:t>Ajouter ou supprimer des comptes d’utilisateurs/ </a:t>
            </a:r>
            <a:br>
              <a:rPr lang="fr-FR" altLang="fr-FR" sz="2400">
                <a:solidFill>
                  <a:srgbClr val="FFFFFF"/>
                </a:solidFill>
              </a:rPr>
            </a:br>
            <a:r>
              <a:rPr lang="fr-FR" altLang="fr-FR" sz="2400">
                <a:solidFill>
                  <a:srgbClr val="FFFFFF"/>
                </a:solidFill>
              </a:rPr>
              <a:t>Créer un nouveau compte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>
                <a:solidFill>
                  <a:srgbClr val="FFFFFF"/>
                </a:solidFill>
              </a:rPr>
              <a:t>Donner un nom : util1,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>
                <a:solidFill>
                  <a:srgbClr val="FFFFFF"/>
                </a:solidFill>
              </a:rPr>
              <a:t>utilisateur standard,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sz="2400">
                <a:solidFill>
                  <a:srgbClr val="FFFFFF"/>
                </a:solidFill>
              </a:rPr>
              <a:t>Créer un compte. 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3600">
              <a:solidFill>
                <a:srgbClr val="FFFFFF"/>
              </a:solidFill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3600">
              <a:solidFill>
                <a:srgbClr val="FFFFFF"/>
              </a:solidFill>
            </a:endParaRP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altLang="fr-FR" sz="3600">
              <a:solidFill>
                <a:srgbClr val="FFFFFF"/>
              </a:solidFill>
            </a:endParaRPr>
          </a:p>
        </p:txBody>
      </p:sp>
      <p:pic>
        <p:nvPicPr>
          <p:cNvPr id="52228" name="Picture 3" descr="C:\Users\fred\Pictures\Bibliothèque multimédia Microsoft\j043266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43576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85720" y="5929330"/>
            <a:ext cx="8427088" cy="584775"/>
          </a:xfrm>
          <a:prstGeom prst="rect">
            <a:avLst/>
          </a:prstGeom>
          <a:scene3d>
            <a:camera prst="perspectiveAbove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Interface de paramètrage limitée</a:t>
            </a:r>
            <a:endParaRPr lang="fr-FR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6613" y="0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kern="0" dirty="0">
                <a:ln w="11430"/>
                <a:gradFill>
                  <a:gsLst>
                    <a:gs pos="0">
                      <a:srgbClr val="CC8E60">
                        <a:tint val="70000"/>
                        <a:satMod val="245000"/>
                      </a:srgbClr>
                    </a:gs>
                    <a:gs pos="75000">
                      <a:srgbClr val="CC8E6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8E6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S.I.A.L – D.A.I.P Pôle Pédagogie - B.A.I.P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2231" name="Espace réservé du numéro de diapositive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52079F9-5B29-458E-8DB0-6EE4AFA88372}" type="slidenum">
              <a:rPr lang="fr-FR" altLang="fr-FR" smtClean="0"/>
              <a:pPr/>
              <a:t>9</a:t>
            </a:fld>
            <a:endParaRPr lang="fr-FR" altLang="fr-FR" smtClean="0"/>
          </a:p>
        </p:txBody>
      </p:sp>
      <p:sp>
        <p:nvSpPr>
          <p:cNvPr id="52232" name="ZoneTexte 2"/>
          <p:cNvSpPr txBox="1">
            <a:spLocks noChangeArrowheads="1"/>
          </p:cNvSpPr>
          <p:nvPr/>
        </p:nvSpPr>
        <p:spPr bwMode="auto">
          <a:xfrm>
            <a:off x="5435600" y="5084763"/>
            <a:ext cx="3349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Le mot de passe n’a pas été défini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étro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luxe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2336</TotalTime>
  <Words>1631</Words>
  <Application>Microsoft Office PowerPoint</Application>
  <PresentationFormat>Affichage à l'écran (4:3)</PresentationFormat>
  <Paragraphs>343</Paragraphs>
  <Slides>48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Modèle de conception</vt:lpstr>
      </vt:variant>
      <vt:variant>
        <vt:i4>16</vt:i4>
      </vt:variant>
      <vt:variant>
        <vt:lpstr>Titres des diapositives</vt:lpstr>
      </vt:variant>
      <vt:variant>
        <vt:i4>48</vt:i4>
      </vt:variant>
    </vt:vector>
  </HeadingPairs>
  <TitlesOfParts>
    <vt:vector size="75" baseType="lpstr">
      <vt:lpstr>Calibri</vt:lpstr>
      <vt:lpstr>Arial</vt:lpstr>
      <vt:lpstr>Arial Narrow</vt:lpstr>
      <vt:lpstr>Consolas</vt:lpstr>
      <vt:lpstr>Corbel</vt:lpstr>
      <vt:lpstr>Wingdings</vt:lpstr>
      <vt:lpstr>Wingdings 2</vt:lpstr>
      <vt:lpstr>Wingdings 3</vt:lpstr>
      <vt:lpstr>Segoe Print</vt:lpstr>
      <vt:lpstr>Verdana</vt:lpstr>
      <vt:lpstr>Trebuchet MS</vt:lpstr>
      <vt:lpstr>Horizon</vt:lpstr>
      <vt:lpstr>Métro</vt:lpstr>
      <vt:lpstr>Deluxe</vt:lpstr>
      <vt:lpstr>Horizon</vt:lpstr>
      <vt:lpstr>Horizon</vt:lpstr>
      <vt:lpstr>Horizon</vt:lpstr>
      <vt:lpstr>Métro</vt:lpstr>
      <vt:lpstr>Métro</vt:lpstr>
      <vt:lpstr>Métro</vt:lpstr>
      <vt:lpstr>Métro</vt:lpstr>
      <vt:lpstr>Métro</vt:lpstr>
      <vt:lpstr>Métro</vt:lpstr>
      <vt:lpstr>Deluxe</vt:lpstr>
      <vt:lpstr>Deluxe</vt:lpstr>
      <vt:lpstr>Deluxe</vt:lpstr>
      <vt:lpstr>Deluxe</vt:lpstr>
      <vt:lpstr>Diapositive 1</vt:lpstr>
      <vt:lpstr>Notion de DOMAINE</vt:lpstr>
      <vt:lpstr> Les comptes sur l’ordinateur</vt:lpstr>
      <vt:lpstr> Les comptes sur l’ordinateur</vt:lpstr>
      <vt:lpstr>Environnement Windows</vt:lpstr>
      <vt:lpstr>Environnement Windows</vt:lpstr>
      <vt:lpstr>Environnement Windows</vt:lpstr>
      <vt:lpstr> Création d’un utilisateur</vt:lpstr>
      <vt:lpstr> Création d’un utilisateur</vt:lpstr>
      <vt:lpstr> Création d’un utilisateur</vt:lpstr>
      <vt:lpstr>Diapositive 11</vt:lpstr>
      <vt:lpstr>Diapositive 12</vt:lpstr>
      <vt:lpstr>Notion de Groupe</vt:lpstr>
      <vt:lpstr>Diapositive 14</vt:lpstr>
      <vt:lpstr>A la découverte des Groupes</vt:lpstr>
      <vt:lpstr>Les Utilisateurs Windows</vt:lpstr>
      <vt:lpstr>Les Utilisateurs Windows</vt:lpstr>
      <vt:lpstr>Les Utilisateurs Windows</vt:lpstr>
      <vt:lpstr>Les Utilisateurs Windows</vt:lpstr>
      <vt:lpstr>Les Utilisateurs Windows</vt:lpstr>
      <vt:lpstr>Le profil « Public »</vt:lpstr>
      <vt:lpstr>Le profil « Public »</vt:lpstr>
      <vt:lpstr>Le profil « Public »</vt:lpstr>
      <vt:lpstr>Le  Profil par défaut</vt:lpstr>
      <vt:lpstr>Le  Profil par défaut</vt:lpstr>
      <vt:lpstr>Le  Profil par défaut</vt:lpstr>
      <vt:lpstr>Le  Profil par défaut</vt:lpstr>
      <vt:lpstr>Le  Profil par défaut</vt:lpstr>
      <vt:lpstr>Le  Profil par défaut</vt:lpstr>
      <vt:lpstr>Le  Profil par défaut</vt:lpstr>
      <vt:lpstr>Le  Profil par défaut</vt:lpstr>
      <vt:lpstr>Le profil default User</vt:lpstr>
      <vt:lpstr>Le  Profil par défaut</vt:lpstr>
      <vt:lpstr>Le  Profil par défaut</vt:lpstr>
      <vt:lpstr>Le profil default User</vt:lpstr>
      <vt:lpstr>Préparation du poste client</vt:lpstr>
      <vt:lpstr>Préparation du poste client</vt:lpstr>
      <vt:lpstr>Préparation du poste client</vt:lpstr>
      <vt:lpstr>Préparation du poste client</vt:lpstr>
      <vt:lpstr>Préparation du poste client</vt:lpstr>
      <vt:lpstr>Préparation du poste client</vt:lpstr>
      <vt:lpstr>Préparation du poste client</vt:lpstr>
      <vt:lpstr>INSTALLATION DE LOGICIELS</vt:lpstr>
      <vt:lpstr>LA GESTION DES IMAGES</vt:lpstr>
      <vt:lpstr>Diapositive 45</vt:lpstr>
      <vt:lpstr>PROBLÈMES EVENTUELS</vt:lpstr>
      <vt:lpstr>COMPLÉMENTS</vt:lpstr>
      <vt:lpstr>COMPLÉMENTS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ACCOMPAGNEMENT  DES ENSEIGNANTS RESSOURCES TICE</dc:title>
  <dc:creator>Fred</dc:creator>
  <cp:lastModifiedBy>baip</cp:lastModifiedBy>
  <cp:revision>183</cp:revision>
  <dcterms:created xsi:type="dcterms:W3CDTF">2011-02-23T18:31:53Z</dcterms:created>
  <dcterms:modified xsi:type="dcterms:W3CDTF">2014-12-10T09:41:51Z</dcterms:modified>
</cp:coreProperties>
</file>